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0" r:id="rId2"/>
    <p:sldId id="256" r:id="rId3"/>
    <p:sldId id="257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58" autoAdjust="0"/>
    <p:restoredTop sz="86033" autoAdjust="0"/>
  </p:normalViewPr>
  <p:slideViewPr>
    <p:cSldViewPr showGuides="1">
      <p:cViewPr>
        <p:scale>
          <a:sx n="66" d="100"/>
          <a:sy n="66" d="100"/>
        </p:scale>
        <p:origin x="-2016" y="-234"/>
      </p:cViewPr>
      <p:guideLst>
        <p:guide orient="horz" pos="2205"/>
        <p:guide orient="horz" pos="1026"/>
        <p:guide orient="horz" pos="1480"/>
        <p:guide pos="3016"/>
        <p:guide pos="3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D83FEB-7E88-4D20-B8F5-89461D537ECF}" type="datetimeFigureOut">
              <a:rPr lang="pt-PT" smtClean="0"/>
              <a:t>08-02-2017</a:t>
            </a:fld>
            <a:endParaRPr lang="pt-PT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5EDAAB-5FF7-4D56-B771-B687E1531555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7425430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5EDAAB-5FF7-4D56-B771-B687E1531555}" type="slidenum">
              <a:rPr lang="pt-PT" smtClean="0"/>
              <a:t>4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2697976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5EDAAB-5FF7-4D56-B771-B687E1531555}" type="slidenum">
              <a:rPr lang="pt-PT" smtClean="0"/>
              <a:t>5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0097261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AA6D1-A14D-41FC-9EC3-3F77EB58E12A}" type="datetimeFigureOut">
              <a:rPr lang="pt-PT" smtClean="0"/>
              <a:t>08-02-2017</a:t>
            </a:fld>
            <a:endParaRPr lang="pt-P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B0B37-13BB-4FBE-9F98-7B42493451FF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1900875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AA6D1-A14D-41FC-9EC3-3F77EB58E12A}" type="datetimeFigureOut">
              <a:rPr lang="pt-PT" smtClean="0"/>
              <a:t>08-02-2017</a:t>
            </a:fld>
            <a:endParaRPr lang="pt-P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B0B37-13BB-4FBE-9F98-7B42493451FF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2651066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AA6D1-A14D-41FC-9EC3-3F77EB58E12A}" type="datetimeFigureOut">
              <a:rPr lang="pt-PT" smtClean="0"/>
              <a:t>08-02-2017</a:t>
            </a:fld>
            <a:endParaRPr lang="pt-P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B0B37-13BB-4FBE-9F98-7B42493451FF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5667484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AA6D1-A14D-41FC-9EC3-3F77EB58E12A}" type="datetimeFigureOut">
              <a:rPr lang="pt-PT" smtClean="0"/>
              <a:t>08-02-2017</a:t>
            </a:fld>
            <a:endParaRPr lang="pt-P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B0B37-13BB-4FBE-9F98-7B42493451FF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475406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AA6D1-A14D-41FC-9EC3-3F77EB58E12A}" type="datetimeFigureOut">
              <a:rPr lang="pt-PT" smtClean="0"/>
              <a:t>08-02-2017</a:t>
            </a:fld>
            <a:endParaRPr lang="pt-P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B0B37-13BB-4FBE-9F98-7B42493451FF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5411164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AA6D1-A14D-41FC-9EC3-3F77EB58E12A}" type="datetimeFigureOut">
              <a:rPr lang="pt-PT" smtClean="0"/>
              <a:t>08-02-2017</a:t>
            </a:fld>
            <a:endParaRPr lang="pt-P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B0B37-13BB-4FBE-9F98-7B42493451FF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1849567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AA6D1-A14D-41FC-9EC3-3F77EB58E12A}" type="datetimeFigureOut">
              <a:rPr lang="pt-PT" smtClean="0"/>
              <a:t>08-02-2017</a:t>
            </a:fld>
            <a:endParaRPr lang="pt-PT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B0B37-13BB-4FBE-9F98-7B42493451FF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549146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AA6D1-A14D-41FC-9EC3-3F77EB58E12A}" type="datetimeFigureOut">
              <a:rPr lang="pt-PT" smtClean="0"/>
              <a:t>08-02-2017</a:t>
            </a:fld>
            <a:endParaRPr lang="pt-PT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B0B37-13BB-4FBE-9F98-7B42493451FF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928375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AA6D1-A14D-41FC-9EC3-3F77EB58E12A}" type="datetimeFigureOut">
              <a:rPr lang="pt-PT" smtClean="0"/>
              <a:t>08-02-2017</a:t>
            </a:fld>
            <a:endParaRPr lang="pt-PT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B0B37-13BB-4FBE-9F98-7B42493451FF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8970490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AA6D1-A14D-41FC-9EC3-3F77EB58E12A}" type="datetimeFigureOut">
              <a:rPr lang="pt-PT" smtClean="0"/>
              <a:t>08-02-2017</a:t>
            </a:fld>
            <a:endParaRPr lang="pt-P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B0B37-13BB-4FBE-9F98-7B42493451FF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3818867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AA6D1-A14D-41FC-9EC3-3F77EB58E12A}" type="datetimeFigureOut">
              <a:rPr lang="pt-PT" smtClean="0"/>
              <a:t>08-02-2017</a:t>
            </a:fld>
            <a:endParaRPr lang="pt-P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B0B37-13BB-4FBE-9F98-7B42493451FF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3302169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BAA6D1-A14D-41FC-9EC3-3F77EB58E12A}" type="datetimeFigureOut">
              <a:rPr lang="pt-PT" smtClean="0"/>
              <a:t>08-02-2017</a:t>
            </a:fld>
            <a:endParaRPr lang="pt-P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BB0B37-13BB-4FBE-9F98-7B42493451FF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269559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5" Type="http://schemas.openxmlformats.org/officeDocument/2006/relationships/slide" Target="slide5.xml"/><Relationship Id="rId4" Type="http://schemas.openxmlformats.org/officeDocument/2006/relationships/slide" Target="slid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5" Type="http://schemas.openxmlformats.org/officeDocument/2006/relationships/slide" Target="slide5.xml"/><Relationship Id="rId4" Type="http://schemas.openxmlformats.org/officeDocument/2006/relationships/slide" Target="sl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slide" Target="slide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slide" Target="slide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slide" Target="slide5.xml"/><Relationship Id="rId4" Type="http://schemas.openxmlformats.org/officeDocument/2006/relationships/slide" Target="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slide" Target="slide5.xml"/><Relationship Id="rId4" Type="http://schemas.openxmlformats.org/officeDocument/2006/relationships/slide" Target="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slide" Target="slide5.xml"/><Relationship Id="rId4" Type="http://schemas.openxmlformats.org/officeDocument/2006/relationships/slide" Target="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5953" b="26195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CaixaDeTexto 1"/>
          <p:cNvSpPr txBox="1"/>
          <p:nvPr/>
        </p:nvSpPr>
        <p:spPr>
          <a:xfrm>
            <a:off x="2311152" y="1988840"/>
            <a:ext cx="533891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8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TEMA V</a:t>
            </a:r>
          </a:p>
          <a:p>
            <a:pPr algn="ctr"/>
            <a:r>
              <a:rPr lang="pt-PT" sz="8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Estatística</a:t>
            </a:r>
            <a:endParaRPr lang="pt-PT" sz="8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2" t="80139" r="63333" b="2500"/>
          <a:stretch/>
        </p:blipFill>
        <p:spPr>
          <a:xfrm>
            <a:off x="499145" y="5648324"/>
            <a:ext cx="2800350" cy="1190626"/>
          </a:xfrm>
          <a:prstGeom prst="rect">
            <a:avLst/>
          </a:prstGeom>
        </p:spPr>
      </p:pic>
      <p:sp>
        <p:nvSpPr>
          <p:cNvPr id="7" name="Freeform 5"/>
          <p:cNvSpPr>
            <a:spLocks noEditPoints="1"/>
          </p:cNvSpPr>
          <p:nvPr/>
        </p:nvSpPr>
        <p:spPr bwMode="auto">
          <a:xfrm>
            <a:off x="8489332" y="6243637"/>
            <a:ext cx="547184" cy="470987"/>
          </a:xfrm>
          <a:custGeom>
            <a:avLst/>
            <a:gdLst>
              <a:gd name="T0" fmla="*/ 67 w 369"/>
              <a:gd name="T1" fmla="*/ 28 h 317"/>
              <a:gd name="T2" fmla="*/ 67 w 369"/>
              <a:gd name="T3" fmla="*/ 29 h 317"/>
              <a:gd name="T4" fmla="*/ 67 w 369"/>
              <a:gd name="T5" fmla="*/ 34 h 317"/>
              <a:gd name="T6" fmla="*/ 42 w 369"/>
              <a:gd name="T7" fmla="*/ 189 h 317"/>
              <a:gd name="T8" fmla="*/ 93 w 369"/>
              <a:gd name="T9" fmla="*/ 189 h 317"/>
              <a:gd name="T10" fmla="*/ 68 w 369"/>
              <a:gd name="T11" fmla="*/ 34 h 317"/>
              <a:gd name="T12" fmla="*/ 68 w 369"/>
              <a:gd name="T13" fmla="*/ 29 h 317"/>
              <a:gd name="T14" fmla="*/ 67 w 369"/>
              <a:gd name="T15" fmla="*/ 28 h 317"/>
              <a:gd name="T16" fmla="*/ 302 w 369"/>
              <a:gd name="T17" fmla="*/ 32 h 317"/>
              <a:gd name="T18" fmla="*/ 287 w 369"/>
              <a:gd name="T19" fmla="*/ 124 h 317"/>
              <a:gd name="T20" fmla="*/ 316 w 369"/>
              <a:gd name="T21" fmla="*/ 124 h 317"/>
              <a:gd name="T22" fmla="*/ 302 w 369"/>
              <a:gd name="T23" fmla="*/ 32 h 317"/>
              <a:gd name="T24" fmla="*/ 369 w 369"/>
              <a:gd name="T25" fmla="*/ 306 h 317"/>
              <a:gd name="T26" fmla="*/ 345 w 369"/>
              <a:gd name="T27" fmla="*/ 306 h 317"/>
              <a:gd name="T28" fmla="*/ 320 w 369"/>
              <a:gd name="T29" fmla="*/ 147 h 317"/>
              <a:gd name="T30" fmla="*/ 283 w 369"/>
              <a:gd name="T31" fmla="*/ 147 h 317"/>
              <a:gd name="T32" fmla="*/ 268 w 369"/>
              <a:gd name="T33" fmla="*/ 242 h 317"/>
              <a:gd name="T34" fmla="*/ 266 w 369"/>
              <a:gd name="T35" fmla="*/ 251 h 317"/>
              <a:gd name="T36" fmla="*/ 185 w 369"/>
              <a:gd name="T37" fmla="*/ 317 h 317"/>
              <a:gd name="T38" fmla="*/ 100 w 369"/>
              <a:gd name="T39" fmla="*/ 238 h 317"/>
              <a:gd name="T40" fmla="*/ 96 w 369"/>
              <a:gd name="T41" fmla="*/ 212 h 317"/>
              <a:gd name="T42" fmla="*/ 39 w 369"/>
              <a:gd name="T43" fmla="*/ 212 h 317"/>
              <a:gd name="T44" fmla="*/ 24 w 369"/>
              <a:gd name="T45" fmla="*/ 306 h 317"/>
              <a:gd name="T46" fmla="*/ 0 w 369"/>
              <a:gd name="T47" fmla="*/ 306 h 317"/>
              <a:gd name="T48" fmla="*/ 49 w 369"/>
              <a:gd name="T49" fmla="*/ 3 h 317"/>
              <a:gd name="T50" fmla="*/ 86 w 369"/>
              <a:gd name="T51" fmla="*/ 3 h 317"/>
              <a:gd name="T52" fmla="*/ 123 w 369"/>
              <a:gd name="T53" fmla="*/ 233 h 317"/>
              <a:gd name="T54" fmla="*/ 185 w 369"/>
              <a:gd name="T55" fmla="*/ 294 h 317"/>
              <a:gd name="T56" fmla="*/ 245 w 369"/>
              <a:gd name="T57" fmla="*/ 241 h 317"/>
              <a:gd name="T58" fmla="*/ 199 w 369"/>
              <a:gd name="T59" fmla="*/ 153 h 317"/>
              <a:gd name="T60" fmla="*/ 136 w 369"/>
              <a:gd name="T61" fmla="*/ 96 h 317"/>
              <a:gd name="T62" fmla="*/ 127 w 369"/>
              <a:gd name="T63" fmla="*/ 58 h 317"/>
              <a:gd name="T64" fmla="*/ 185 w 369"/>
              <a:gd name="T65" fmla="*/ 0 h 317"/>
              <a:gd name="T66" fmla="*/ 242 w 369"/>
              <a:gd name="T67" fmla="*/ 57 h 317"/>
              <a:gd name="T68" fmla="*/ 219 w 369"/>
              <a:gd name="T69" fmla="*/ 59 h 317"/>
              <a:gd name="T70" fmla="*/ 185 w 369"/>
              <a:gd name="T71" fmla="*/ 23 h 317"/>
              <a:gd name="T72" fmla="*/ 149 w 369"/>
              <a:gd name="T73" fmla="*/ 59 h 317"/>
              <a:gd name="T74" fmla="*/ 156 w 369"/>
              <a:gd name="T75" fmla="*/ 84 h 317"/>
              <a:gd name="T76" fmla="*/ 207 w 369"/>
              <a:gd name="T77" fmla="*/ 131 h 317"/>
              <a:gd name="T78" fmla="*/ 255 w 369"/>
              <a:gd name="T79" fmla="*/ 177 h 317"/>
              <a:gd name="T80" fmla="*/ 283 w 369"/>
              <a:gd name="T81" fmla="*/ 3 h 317"/>
              <a:gd name="T82" fmla="*/ 320 w 369"/>
              <a:gd name="T83" fmla="*/ 3 h 317"/>
              <a:gd name="T84" fmla="*/ 369 w 369"/>
              <a:gd name="T85" fmla="*/ 306 h 3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369" h="317">
                <a:moveTo>
                  <a:pt x="67" y="28"/>
                </a:moveTo>
                <a:cubicBezTo>
                  <a:pt x="67" y="29"/>
                  <a:pt x="67" y="29"/>
                  <a:pt x="67" y="29"/>
                </a:cubicBezTo>
                <a:cubicBezTo>
                  <a:pt x="67" y="31"/>
                  <a:pt x="67" y="33"/>
                  <a:pt x="67" y="34"/>
                </a:cubicBezTo>
                <a:cubicBezTo>
                  <a:pt x="42" y="189"/>
                  <a:pt x="42" y="189"/>
                  <a:pt x="42" y="189"/>
                </a:cubicBezTo>
                <a:cubicBezTo>
                  <a:pt x="93" y="189"/>
                  <a:pt x="93" y="189"/>
                  <a:pt x="93" y="189"/>
                </a:cubicBezTo>
                <a:cubicBezTo>
                  <a:pt x="68" y="34"/>
                  <a:pt x="68" y="34"/>
                  <a:pt x="68" y="34"/>
                </a:cubicBezTo>
                <a:cubicBezTo>
                  <a:pt x="68" y="33"/>
                  <a:pt x="68" y="31"/>
                  <a:pt x="68" y="29"/>
                </a:cubicBezTo>
                <a:lnTo>
                  <a:pt x="67" y="28"/>
                </a:lnTo>
                <a:close/>
                <a:moveTo>
                  <a:pt x="302" y="32"/>
                </a:moveTo>
                <a:cubicBezTo>
                  <a:pt x="287" y="124"/>
                  <a:pt x="287" y="124"/>
                  <a:pt x="287" y="124"/>
                </a:cubicBezTo>
                <a:cubicBezTo>
                  <a:pt x="316" y="124"/>
                  <a:pt x="316" y="124"/>
                  <a:pt x="316" y="124"/>
                </a:cubicBezTo>
                <a:lnTo>
                  <a:pt x="302" y="32"/>
                </a:lnTo>
                <a:close/>
                <a:moveTo>
                  <a:pt x="369" y="306"/>
                </a:moveTo>
                <a:cubicBezTo>
                  <a:pt x="345" y="306"/>
                  <a:pt x="345" y="306"/>
                  <a:pt x="345" y="306"/>
                </a:cubicBezTo>
                <a:cubicBezTo>
                  <a:pt x="320" y="147"/>
                  <a:pt x="320" y="147"/>
                  <a:pt x="320" y="147"/>
                </a:cubicBezTo>
                <a:cubicBezTo>
                  <a:pt x="283" y="147"/>
                  <a:pt x="283" y="147"/>
                  <a:pt x="283" y="147"/>
                </a:cubicBezTo>
                <a:cubicBezTo>
                  <a:pt x="268" y="242"/>
                  <a:pt x="268" y="242"/>
                  <a:pt x="268" y="242"/>
                </a:cubicBezTo>
                <a:cubicBezTo>
                  <a:pt x="268" y="245"/>
                  <a:pt x="267" y="248"/>
                  <a:pt x="266" y="251"/>
                </a:cubicBezTo>
                <a:cubicBezTo>
                  <a:pt x="259" y="291"/>
                  <a:pt x="225" y="317"/>
                  <a:pt x="185" y="317"/>
                </a:cubicBezTo>
                <a:cubicBezTo>
                  <a:pt x="138" y="317"/>
                  <a:pt x="108" y="285"/>
                  <a:pt x="100" y="238"/>
                </a:cubicBezTo>
                <a:cubicBezTo>
                  <a:pt x="96" y="212"/>
                  <a:pt x="96" y="212"/>
                  <a:pt x="96" y="212"/>
                </a:cubicBezTo>
                <a:cubicBezTo>
                  <a:pt x="39" y="212"/>
                  <a:pt x="39" y="212"/>
                  <a:pt x="39" y="212"/>
                </a:cubicBezTo>
                <a:cubicBezTo>
                  <a:pt x="24" y="306"/>
                  <a:pt x="24" y="306"/>
                  <a:pt x="24" y="306"/>
                </a:cubicBezTo>
                <a:cubicBezTo>
                  <a:pt x="0" y="306"/>
                  <a:pt x="0" y="306"/>
                  <a:pt x="0" y="306"/>
                </a:cubicBezTo>
                <a:cubicBezTo>
                  <a:pt x="49" y="3"/>
                  <a:pt x="49" y="3"/>
                  <a:pt x="49" y="3"/>
                </a:cubicBezTo>
                <a:cubicBezTo>
                  <a:pt x="86" y="3"/>
                  <a:pt x="86" y="3"/>
                  <a:pt x="86" y="3"/>
                </a:cubicBezTo>
                <a:cubicBezTo>
                  <a:pt x="123" y="233"/>
                  <a:pt x="123" y="233"/>
                  <a:pt x="123" y="233"/>
                </a:cubicBezTo>
                <a:cubicBezTo>
                  <a:pt x="130" y="274"/>
                  <a:pt x="151" y="294"/>
                  <a:pt x="185" y="294"/>
                </a:cubicBezTo>
                <a:cubicBezTo>
                  <a:pt x="219" y="294"/>
                  <a:pt x="240" y="272"/>
                  <a:pt x="245" y="241"/>
                </a:cubicBezTo>
                <a:cubicBezTo>
                  <a:pt x="250" y="212"/>
                  <a:pt x="237" y="180"/>
                  <a:pt x="199" y="153"/>
                </a:cubicBezTo>
                <a:cubicBezTo>
                  <a:pt x="163" y="128"/>
                  <a:pt x="145" y="110"/>
                  <a:pt x="136" y="96"/>
                </a:cubicBezTo>
                <a:cubicBezTo>
                  <a:pt x="128" y="82"/>
                  <a:pt x="127" y="67"/>
                  <a:pt x="127" y="58"/>
                </a:cubicBezTo>
                <a:cubicBezTo>
                  <a:pt x="127" y="26"/>
                  <a:pt x="153" y="0"/>
                  <a:pt x="185" y="0"/>
                </a:cubicBezTo>
                <a:cubicBezTo>
                  <a:pt x="217" y="0"/>
                  <a:pt x="241" y="26"/>
                  <a:pt x="242" y="57"/>
                </a:cubicBezTo>
                <a:cubicBezTo>
                  <a:pt x="219" y="59"/>
                  <a:pt x="219" y="59"/>
                  <a:pt x="219" y="59"/>
                </a:cubicBezTo>
                <a:cubicBezTo>
                  <a:pt x="218" y="38"/>
                  <a:pt x="203" y="24"/>
                  <a:pt x="185" y="23"/>
                </a:cubicBezTo>
                <a:cubicBezTo>
                  <a:pt x="164" y="23"/>
                  <a:pt x="149" y="38"/>
                  <a:pt x="149" y="59"/>
                </a:cubicBezTo>
                <a:cubicBezTo>
                  <a:pt x="149" y="63"/>
                  <a:pt x="149" y="72"/>
                  <a:pt x="156" y="84"/>
                </a:cubicBezTo>
                <a:cubicBezTo>
                  <a:pt x="163" y="96"/>
                  <a:pt x="177" y="112"/>
                  <a:pt x="207" y="131"/>
                </a:cubicBezTo>
                <a:cubicBezTo>
                  <a:pt x="230" y="147"/>
                  <a:pt x="246" y="161"/>
                  <a:pt x="255" y="177"/>
                </a:cubicBezTo>
                <a:cubicBezTo>
                  <a:pt x="283" y="3"/>
                  <a:pt x="283" y="3"/>
                  <a:pt x="283" y="3"/>
                </a:cubicBezTo>
                <a:cubicBezTo>
                  <a:pt x="320" y="3"/>
                  <a:pt x="320" y="3"/>
                  <a:pt x="320" y="3"/>
                </a:cubicBezTo>
                <a:lnTo>
                  <a:pt x="369" y="30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187095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8267625" y="-2"/>
            <a:ext cx="876375" cy="6858001"/>
            <a:chOff x="8267625" y="-2"/>
            <a:chExt cx="876375" cy="6858001"/>
          </a:xfrm>
        </p:grpSpPr>
        <p:sp>
          <p:nvSpPr>
            <p:cNvPr id="5" name="Freeform: Shape 14"/>
            <p:cNvSpPr/>
            <p:nvPr/>
          </p:nvSpPr>
          <p:spPr>
            <a:xfrm>
              <a:off x="8267625" y="-2"/>
              <a:ext cx="876375" cy="6858001"/>
            </a:xfrm>
            <a:custGeom>
              <a:avLst/>
              <a:gdLst>
                <a:gd name="connsiteX0" fmla="*/ 29943 w 657281"/>
                <a:gd name="connsiteY0" fmla="*/ 0 h 6858001"/>
                <a:gd name="connsiteX1" fmla="*/ 657281 w 657281"/>
                <a:gd name="connsiteY1" fmla="*/ 0 h 6858001"/>
                <a:gd name="connsiteX2" fmla="*/ 657281 w 657281"/>
                <a:gd name="connsiteY2" fmla="*/ 6858001 h 6858001"/>
                <a:gd name="connsiteX3" fmla="*/ 11882 w 657281"/>
                <a:gd name="connsiteY3" fmla="*/ 6858001 h 6858001"/>
                <a:gd name="connsiteX4" fmla="*/ 20503 w 657281"/>
                <a:gd name="connsiteY4" fmla="*/ 6815435 h 6858001"/>
                <a:gd name="connsiteX5" fmla="*/ 76636 w 657281"/>
                <a:gd name="connsiteY5" fmla="*/ 6649224 h 6858001"/>
                <a:gd name="connsiteX6" fmla="*/ 34171 w 657281"/>
                <a:gd name="connsiteY6" fmla="*/ 6323025 h 6858001"/>
                <a:gd name="connsiteX7" fmla="*/ 8692 w 657281"/>
                <a:gd name="connsiteY7" fmla="*/ 6149334 h 6858001"/>
                <a:gd name="connsiteX8" fmla="*/ 106362 w 657281"/>
                <a:gd name="connsiteY8" fmla="*/ 5869734 h 6858001"/>
                <a:gd name="connsiteX9" fmla="*/ 17185 w 657281"/>
                <a:gd name="connsiteY9" fmla="*/ 5577425 h 6858001"/>
                <a:gd name="connsiteX10" fmla="*/ 63897 w 657281"/>
                <a:gd name="connsiteY10" fmla="*/ 5412207 h 6858001"/>
                <a:gd name="connsiteX11" fmla="*/ 68143 w 657281"/>
                <a:gd name="connsiteY11" fmla="*/ 5399498 h 6858001"/>
                <a:gd name="connsiteX12" fmla="*/ 8692 w 657281"/>
                <a:gd name="connsiteY12" fmla="*/ 4831825 h 6858001"/>
                <a:gd name="connsiteX13" fmla="*/ 76636 w 657281"/>
                <a:gd name="connsiteY13" fmla="*/ 4611534 h 6858001"/>
                <a:gd name="connsiteX14" fmla="*/ 34171 w 657281"/>
                <a:gd name="connsiteY14" fmla="*/ 4285335 h 6858001"/>
                <a:gd name="connsiteX15" fmla="*/ 8692 w 657281"/>
                <a:gd name="connsiteY15" fmla="*/ 4107407 h 6858001"/>
                <a:gd name="connsiteX16" fmla="*/ 106362 w 657281"/>
                <a:gd name="connsiteY16" fmla="*/ 3827807 h 6858001"/>
                <a:gd name="connsiteX17" fmla="*/ 17185 w 657281"/>
                <a:gd name="connsiteY17" fmla="*/ 3535498 h 6858001"/>
                <a:gd name="connsiteX18" fmla="*/ 76636 w 657281"/>
                <a:gd name="connsiteY18" fmla="*/ 3344862 h 6858001"/>
                <a:gd name="connsiteX19" fmla="*/ 85129 w 657281"/>
                <a:gd name="connsiteY19" fmla="*/ 3336389 h 6858001"/>
                <a:gd name="connsiteX20" fmla="*/ 8692 w 657281"/>
                <a:gd name="connsiteY20" fmla="*/ 2815316 h 6858001"/>
                <a:gd name="connsiteX21" fmla="*/ 76636 w 657281"/>
                <a:gd name="connsiteY21" fmla="*/ 2590789 h 6858001"/>
                <a:gd name="connsiteX22" fmla="*/ 34171 w 657281"/>
                <a:gd name="connsiteY22" fmla="*/ 2268826 h 6858001"/>
                <a:gd name="connsiteX23" fmla="*/ 8692 w 657281"/>
                <a:gd name="connsiteY23" fmla="*/ 2090898 h 6858001"/>
                <a:gd name="connsiteX24" fmla="*/ 106362 w 657281"/>
                <a:gd name="connsiteY24" fmla="*/ 1811299 h 6858001"/>
                <a:gd name="connsiteX25" fmla="*/ 17185 w 657281"/>
                <a:gd name="connsiteY25" fmla="*/ 1518990 h 6858001"/>
                <a:gd name="connsiteX26" fmla="*/ 63897 w 657281"/>
                <a:gd name="connsiteY26" fmla="*/ 1353771 h 6858001"/>
                <a:gd name="connsiteX27" fmla="*/ 68143 w 657281"/>
                <a:gd name="connsiteY27" fmla="*/ 1341062 h 6858001"/>
                <a:gd name="connsiteX28" fmla="*/ 8692 w 657281"/>
                <a:gd name="connsiteY28" fmla="*/ 773390 h 6858001"/>
                <a:gd name="connsiteX29" fmla="*/ 76636 w 657281"/>
                <a:gd name="connsiteY29" fmla="*/ 553099 h 6858001"/>
                <a:gd name="connsiteX30" fmla="*/ 34171 w 657281"/>
                <a:gd name="connsiteY30" fmla="*/ 226899 h 6858001"/>
                <a:gd name="connsiteX31" fmla="*/ 8692 w 657281"/>
                <a:gd name="connsiteY31" fmla="*/ 53208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657281" h="6858001">
                  <a:moveTo>
                    <a:pt x="29943" y="0"/>
                  </a:moveTo>
                  <a:lnTo>
                    <a:pt x="657281" y="0"/>
                  </a:lnTo>
                  <a:lnTo>
                    <a:pt x="657281" y="6858001"/>
                  </a:lnTo>
                  <a:lnTo>
                    <a:pt x="11882" y="6858001"/>
                  </a:lnTo>
                  <a:lnTo>
                    <a:pt x="20503" y="6815435"/>
                  </a:lnTo>
                  <a:cubicBezTo>
                    <a:pt x="36825" y="6758840"/>
                    <a:pt x="63897" y="6706415"/>
                    <a:pt x="76636" y="6649224"/>
                  </a:cubicBezTo>
                  <a:cubicBezTo>
                    <a:pt x="106362" y="6526370"/>
                    <a:pt x="80883" y="6437406"/>
                    <a:pt x="34171" y="6323025"/>
                  </a:cubicBezTo>
                  <a:cubicBezTo>
                    <a:pt x="8692" y="6267951"/>
                    <a:pt x="-12541" y="6208642"/>
                    <a:pt x="8692" y="6149334"/>
                  </a:cubicBezTo>
                  <a:cubicBezTo>
                    <a:pt x="34171" y="6060370"/>
                    <a:pt x="114855" y="5967170"/>
                    <a:pt x="106362" y="5869734"/>
                  </a:cubicBezTo>
                  <a:cubicBezTo>
                    <a:pt x="93622" y="5768062"/>
                    <a:pt x="12938" y="5679097"/>
                    <a:pt x="17185" y="5577425"/>
                  </a:cubicBezTo>
                  <a:cubicBezTo>
                    <a:pt x="21431" y="5518115"/>
                    <a:pt x="38418" y="5463042"/>
                    <a:pt x="63897" y="5412207"/>
                  </a:cubicBezTo>
                  <a:cubicBezTo>
                    <a:pt x="63897" y="5407971"/>
                    <a:pt x="63897" y="5403734"/>
                    <a:pt x="68143" y="5399498"/>
                  </a:cubicBezTo>
                  <a:cubicBezTo>
                    <a:pt x="165813" y="5179207"/>
                    <a:pt x="-16787" y="5039407"/>
                    <a:pt x="8692" y="4831825"/>
                  </a:cubicBezTo>
                  <a:cubicBezTo>
                    <a:pt x="17185" y="4751335"/>
                    <a:pt x="59650" y="4687788"/>
                    <a:pt x="76636" y="4611534"/>
                  </a:cubicBezTo>
                  <a:cubicBezTo>
                    <a:pt x="106362" y="4488679"/>
                    <a:pt x="80883" y="4395479"/>
                    <a:pt x="34171" y="4285335"/>
                  </a:cubicBezTo>
                  <a:cubicBezTo>
                    <a:pt x="8692" y="4230262"/>
                    <a:pt x="-12541" y="4170952"/>
                    <a:pt x="8692" y="4107407"/>
                  </a:cubicBezTo>
                  <a:cubicBezTo>
                    <a:pt x="34171" y="4022679"/>
                    <a:pt x="114855" y="3925243"/>
                    <a:pt x="106362" y="3827807"/>
                  </a:cubicBezTo>
                  <a:cubicBezTo>
                    <a:pt x="93622" y="3730370"/>
                    <a:pt x="12938" y="3637171"/>
                    <a:pt x="17185" y="3535498"/>
                  </a:cubicBezTo>
                  <a:cubicBezTo>
                    <a:pt x="21431" y="3467716"/>
                    <a:pt x="42664" y="3408407"/>
                    <a:pt x="76636" y="3344862"/>
                  </a:cubicBezTo>
                  <a:cubicBezTo>
                    <a:pt x="76636" y="3340625"/>
                    <a:pt x="80883" y="3336389"/>
                    <a:pt x="85129" y="3336389"/>
                  </a:cubicBezTo>
                  <a:cubicBezTo>
                    <a:pt x="140334" y="3141516"/>
                    <a:pt x="-12541" y="3005953"/>
                    <a:pt x="8692" y="2815316"/>
                  </a:cubicBezTo>
                  <a:cubicBezTo>
                    <a:pt x="17185" y="2734825"/>
                    <a:pt x="59650" y="2671280"/>
                    <a:pt x="76636" y="2590789"/>
                  </a:cubicBezTo>
                  <a:cubicBezTo>
                    <a:pt x="106362" y="2472171"/>
                    <a:pt x="80883" y="2378971"/>
                    <a:pt x="34171" y="2268826"/>
                  </a:cubicBezTo>
                  <a:cubicBezTo>
                    <a:pt x="8692" y="2213753"/>
                    <a:pt x="-12541" y="2150208"/>
                    <a:pt x="8692" y="2090898"/>
                  </a:cubicBezTo>
                  <a:cubicBezTo>
                    <a:pt x="34171" y="2001935"/>
                    <a:pt x="114855" y="1908735"/>
                    <a:pt x="106362" y="1811299"/>
                  </a:cubicBezTo>
                  <a:cubicBezTo>
                    <a:pt x="93622" y="1709626"/>
                    <a:pt x="12938" y="1620662"/>
                    <a:pt x="17185" y="1518990"/>
                  </a:cubicBezTo>
                  <a:cubicBezTo>
                    <a:pt x="21431" y="1459681"/>
                    <a:pt x="38418" y="1408844"/>
                    <a:pt x="63897" y="1353771"/>
                  </a:cubicBezTo>
                  <a:cubicBezTo>
                    <a:pt x="63897" y="1349535"/>
                    <a:pt x="63897" y="1345299"/>
                    <a:pt x="68143" y="1341062"/>
                  </a:cubicBezTo>
                  <a:cubicBezTo>
                    <a:pt x="165813" y="1120772"/>
                    <a:pt x="-16787" y="980972"/>
                    <a:pt x="8692" y="773390"/>
                  </a:cubicBezTo>
                  <a:cubicBezTo>
                    <a:pt x="17185" y="697135"/>
                    <a:pt x="59650" y="629354"/>
                    <a:pt x="76636" y="553099"/>
                  </a:cubicBezTo>
                  <a:cubicBezTo>
                    <a:pt x="106362" y="430245"/>
                    <a:pt x="80883" y="341281"/>
                    <a:pt x="34171" y="226899"/>
                  </a:cubicBezTo>
                  <a:cubicBezTo>
                    <a:pt x="8692" y="171827"/>
                    <a:pt x="-12541" y="112517"/>
                    <a:pt x="8692" y="53208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50800" dist="38100" dir="10800000" algn="tr" rotWithShape="0">
                <a:prstClr val="black">
                  <a:alpha val="2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dirty="0">
                <a:solidFill>
                  <a:schemeClr val="accent6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6" name="Freeform 5"/>
            <p:cNvSpPr>
              <a:spLocks noEditPoints="1"/>
            </p:cNvSpPr>
            <p:nvPr/>
          </p:nvSpPr>
          <p:spPr bwMode="auto">
            <a:xfrm>
              <a:off x="8432220" y="332656"/>
              <a:ext cx="547184" cy="470987"/>
            </a:xfrm>
            <a:custGeom>
              <a:avLst/>
              <a:gdLst>
                <a:gd name="T0" fmla="*/ 67 w 369"/>
                <a:gd name="T1" fmla="*/ 28 h 317"/>
                <a:gd name="T2" fmla="*/ 67 w 369"/>
                <a:gd name="T3" fmla="*/ 29 h 317"/>
                <a:gd name="T4" fmla="*/ 67 w 369"/>
                <a:gd name="T5" fmla="*/ 34 h 317"/>
                <a:gd name="T6" fmla="*/ 42 w 369"/>
                <a:gd name="T7" fmla="*/ 189 h 317"/>
                <a:gd name="T8" fmla="*/ 93 w 369"/>
                <a:gd name="T9" fmla="*/ 189 h 317"/>
                <a:gd name="T10" fmla="*/ 68 w 369"/>
                <a:gd name="T11" fmla="*/ 34 h 317"/>
                <a:gd name="T12" fmla="*/ 68 w 369"/>
                <a:gd name="T13" fmla="*/ 29 h 317"/>
                <a:gd name="T14" fmla="*/ 67 w 369"/>
                <a:gd name="T15" fmla="*/ 28 h 317"/>
                <a:gd name="T16" fmla="*/ 302 w 369"/>
                <a:gd name="T17" fmla="*/ 32 h 317"/>
                <a:gd name="T18" fmla="*/ 287 w 369"/>
                <a:gd name="T19" fmla="*/ 124 h 317"/>
                <a:gd name="T20" fmla="*/ 316 w 369"/>
                <a:gd name="T21" fmla="*/ 124 h 317"/>
                <a:gd name="T22" fmla="*/ 302 w 369"/>
                <a:gd name="T23" fmla="*/ 32 h 317"/>
                <a:gd name="T24" fmla="*/ 369 w 369"/>
                <a:gd name="T25" fmla="*/ 306 h 317"/>
                <a:gd name="T26" fmla="*/ 345 w 369"/>
                <a:gd name="T27" fmla="*/ 306 h 317"/>
                <a:gd name="T28" fmla="*/ 320 w 369"/>
                <a:gd name="T29" fmla="*/ 147 h 317"/>
                <a:gd name="T30" fmla="*/ 283 w 369"/>
                <a:gd name="T31" fmla="*/ 147 h 317"/>
                <a:gd name="T32" fmla="*/ 268 w 369"/>
                <a:gd name="T33" fmla="*/ 242 h 317"/>
                <a:gd name="T34" fmla="*/ 266 w 369"/>
                <a:gd name="T35" fmla="*/ 251 h 317"/>
                <a:gd name="T36" fmla="*/ 185 w 369"/>
                <a:gd name="T37" fmla="*/ 317 h 317"/>
                <a:gd name="T38" fmla="*/ 100 w 369"/>
                <a:gd name="T39" fmla="*/ 238 h 317"/>
                <a:gd name="T40" fmla="*/ 96 w 369"/>
                <a:gd name="T41" fmla="*/ 212 h 317"/>
                <a:gd name="T42" fmla="*/ 39 w 369"/>
                <a:gd name="T43" fmla="*/ 212 h 317"/>
                <a:gd name="T44" fmla="*/ 24 w 369"/>
                <a:gd name="T45" fmla="*/ 306 h 317"/>
                <a:gd name="T46" fmla="*/ 0 w 369"/>
                <a:gd name="T47" fmla="*/ 306 h 317"/>
                <a:gd name="T48" fmla="*/ 49 w 369"/>
                <a:gd name="T49" fmla="*/ 3 h 317"/>
                <a:gd name="T50" fmla="*/ 86 w 369"/>
                <a:gd name="T51" fmla="*/ 3 h 317"/>
                <a:gd name="T52" fmla="*/ 123 w 369"/>
                <a:gd name="T53" fmla="*/ 233 h 317"/>
                <a:gd name="T54" fmla="*/ 185 w 369"/>
                <a:gd name="T55" fmla="*/ 294 h 317"/>
                <a:gd name="T56" fmla="*/ 245 w 369"/>
                <a:gd name="T57" fmla="*/ 241 h 317"/>
                <a:gd name="T58" fmla="*/ 199 w 369"/>
                <a:gd name="T59" fmla="*/ 153 h 317"/>
                <a:gd name="T60" fmla="*/ 136 w 369"/>
                <a:gd name="T61" fmla="*/ 96 h 317"/>
                <a:gd name="T62" fmla="*/ 127 w 369"/>
                <a:gd name="T63" fmla="*/ 58 h 317"/>
                <a:gd name="T64" fmla="*/ 185 w 369"/>
                <a:gd name="T65" fmla="*/ 0 h 317"/>
                <a:gd name="T66" fmla="*/ 242 w 369"/>
                <a:gd name="T67" fmla="*/ 57 h 317"/>
                <a:gd name="T68" fmla="*/ 219 w 369"/>
                <a:gd name="T69" fmla="*/ 59 h 317"/>
                <a:gd name="T70" fmla="*/ 185 w 369"/>
                <a:gd name="T71" fmla="*/ 23 h 317"/>
                <a:gd name="T72" fmla="*/ 149 w 369"/>
                <a:gd name="T73" fmla="*/ 59 h 317"/>
                <a:gd name="T74" fmla="*/ 156 w 369"/>
                <a:gd name="T75" fmla="*/ 84 h 317"/>
                <a:gd name="T76" fmla="*/ 207 w 369"/>
                <a:gd name="T77" fmla="*/ 131 h 317"/>
                <a:gd name="T78" fmla="*/ 255 w 369"/>
                <a:gd name="T79" fmla="*/ 177 h 317"/>
                <a:gd name="T80" fmla="*/ 283 w 369"/>
                <a:gd name="T81" fmla="*/ 3 h 317"/>
                <a:gd name="T82" fmla="*/ 320 w 369"/>
                <a:gd name="T83" fmla="*/ 3 h 317"/>
                <a:gd name="T84" fmla="*/ 369 w 369"/>
                <a:gd name="T85" fmla="*/ 306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69" h="317">
                  <a:moveTo>
                    <a:pt x="67" y="28"/>
                  </a:moveTo>
                  <a:cubicBezTo>
                    <a:pt x="67" y="29"/>
                    <a:pt x="67" y="29"/>
                    <a:pt x="67" y="29"/>
                  </a:cubicBezTo>
                  <a:cubicBezTo>
                    <a:pt x="67" y="31"/>
                    <a:pt x="67" y="33"/>
                    <a:pt x="67" y="34"/>
                  </a:cubicBezTo>
                  <a:cubicBezTo>
                    <a:pt x="42" y="189"/>
                    <a:pt x="42" y="189"/>
                    <a:pt x="42" y="189"/>
                  </a:cubicBezTo>
                  <a:cubicBezTo>
                    <a:pt x="93" y="189"/>
                    <a:pt x="93" y="189"/>
                    <a:pt x="93" y="189"/>
                  </a:cubicBezTo>
                  <a:cubicBezTo>
                    <a:pt x="68" y="34"/>
                    <a:pt x="68" y="34"/>
                    <a:pt x="68" y="34"/>
                  </a:cubicBezTo>
                  <a:cubicBezTo>
                    <a:pt x="68" y="33"/>
                    <a:pt x="68" y="31"/>
                    <a:pt x="68" y="29"/>
                  </a:cubicBezTo>
                  <a:lnTo>
                    <a:pt x="67" y="28"/>
                  </a:lnTo>
                  <a:close/>
                  <a:moveTo>
                    <a:pt x="302" y="32"/>
                  </a:moveTo>
                  <a:cubicBezTo>
                    <a:pt x="287" y="124"/>
                    <a:pt x="287" y="124"/>
                    <a:pt x="287" y="124"/>
                  </a:cubicBezTo>
                  <a:cubicBezTo>
                    <a:pt x="316" y="124"/>
                    <a:pt x="316" y="124"/>
                    <a:pt x="316" y="124"/>
                  </a:cubicBezTo>
                  <a:lnTo>
                    <a:pt x="302" y="32"/>
                  </a:lnTo>
                  <a:close/>
                  <a:moveTo>
                    <a:pt x="369" y="306"/>
                  </a:moveTo>
                  <a:cubicBezTo>
                    <a:pt x="345" y="306"/>
                    <a:pt x="345" y="306"/>
                    <a:pt x="345" y="306"/>
                  </a:cubicBezTo>
                  <a:cubicBezTo>
                    <a:pt x="320" y="147"/>
                    <a:pt x="320" y="147"/>
                    <a:pt x="320" y="147"/>
                  </a:cubicBezTo>
                  <a:cubicBezTo>
                    <a:pt x="283" y="147"/>
                    <a:pt x="283" y="147"/>
                    <a:pt x="283" y="147"/>
                  </a:cubicBezTo>
                  <a:cubicBezTo>
                    <a:pt x="268" y="242"/>
                    <a:pt x="268" y="242"/>
                    <a:pt x="268" y="242"/>
                  </a:cubicBezTo>
                  <a:cubicBezTo>
                    <a:pt x="268" y="245"/>
                    <a:pt x="267" y="248"/>
                    <a:pt x="266" y="251"/>
                  </a:cubicBezTo>
                  <a:cubicBezTo>
                    <a:pt x="259" y="291"/>
                    <a:pt x="225" y="317"/>
                    <a:pt x="185" y="317"/>
                  </a:cubicBezTo>
                  <a:cubicBezTo>
                    <a:pt x="138" y="317"/>
                    <a:pt x="108" y="285"/>
                    <a:pt x="100" y="238"/>
                  </a:cubicBezTo>
                  <a:cubicBezTo>
                    <a:pt x="96" y="212"/>
                    <a:pt x="96" y="212"/>
                    <a:pt x="96" y="212"/>
                  </a:cubicBezTo>
                  <a:cubicBezTo>
                    <a:pt x="39" y="212"/>
                    <a:pt x="39" y="212"/>
                    <a:pt x="39" y="212"/>
                  </a:cubicBezTo>
                  <a:cubicBezTo>
                    <a:pt x="24" y="306"/>
                    <a:pt x="24" y="306"/>
                    <a:pt x="24" y="306"/>
                  </a:cubicBezTo>
                  <a:cubicBezTo>
                    <a:pt x="0" y="306"/>
                    <a:pt x="0" y="306"/>
                    <a:pt x="0" y="306"/>
                  </a:cubicBezTo>
                  <a:cubicBezTo>
                    <a:pt x="49" y="3"/>
                    <a:pt x="49" y="3"/>
                    <a:pt x="49" y="3"/>
                  </a:cubicBezTo>
                  <a:cubicBezTo>
                    <a:pt x="86" y="3"/>
                    <a:pt x="86" y="3"/>
                    <a:pt x="86" y="3"/>
                  </a:cubicBezTo>
                  <a:cubicBezTo>
                    <a:pt x="123" y="233"/>
                    <a:pt x="123" y="233"/>
                    <a:pt x="123" y="233"/>
                  </a:cubicBezTo>
                  <a:cubicBezTo>
                    <a:pt x="130" y="274"/>
                    <a:pt x="151" y="294"/>
                    <a:pt x="185" y="294"/>
                  </a:cubicBezTo>
                  <a:cubicBezTo>
                    <a:pt x="219" y="294"/>
                    <a:pt x="240" y="272"/>
                    <a:pt x="245" y="241"/>
                  </a:cubicBezTo>
                  <a:cubicBezTo>
                    <a:pt x="250" y="212"/>
                    <a:pt x="237" y="180"/>
                    <a:pt x="199" y="153"/>
                  </a:cubicBezTo>
                  <a:cubicBezTo>
                    <a:pt x="163" y="128"/>
                    <a:pt x="145" y="110"/>
                    <a:pt x="136" y="96"/>
                  </a:cubicBezTo>
                  <a:cubicBezTo>
                    <a:pt x="128" y="82"/>
                    <a:pt x="127" y="67"/>
                    <a:pt x="127" y="58"/>
                  </a:cubicBezTo>
                  <a:cubicBezTo>
                    <a:pt x="127" y="26"/>
                    <a:pt x="153" y="0"/>
                    <a:pt x="185" y="0"/>
                  </a:cubicBezTo>
                  <a:cubicBezTo>
                    <a:pt x="217" y="0"/>
                    <a:pt x="241" y="26"/>
                    <a:pt x="242" y="57"/>
                  </a:cubicBezTo>
                  <a:cubicBezTo>
                    <a:pt x="219" y="59"/>
                    <a:pt x="219" y="59"/>
                    <a:pt x="219" y="59"/>
                  </a:cubicBezTo>
                  <a:cubicBezTo>
                    <a:pt x="218" y="38"/>
                    <a:pt x="203" y="24"/>
                    <a:pt x="185" y="23"/>
                  </a:cubicBezTo>
                  <a:cubicBezTo>
                    <a:pt x="164" y="23"/>
                    <a:pt x="149" y="38"/>
                    <a:pt x="149" y="59"/>
                  </a:cubicBezTo>
                  <a:cubicBezTo>
                    <a:pt x="149" y="63"/>
                    <a:pt x="149" y="72"/>
                    <a:pt x="156" y="84"/>
                  </a:cubicBezTo>
                  <a:cubicBezTo>
                    <a:pt x="163" y="96"/>
                    <a:pt x="177" y="112"/>
                    <a:pt x="207" y="131"/>
                  </a:cubicBezTo>
                  <a:cubicBezTo>
                    <a:pt x="230" y="147"/>
                    <a:pt x="246" y="161"/>
                    <a:pt x="255" y="177"/>
                  </a:cubicBezTo>
                  <a:cubicBezTo>
                    <a:pt x="283" y="3"/>
                    <a:pt x="283" y="3"/>
                    <a:pt x="283" y="3"/>
                  </a:cubicBezTo>
                  <a:cubicBezTo>
                    <a:pt x="320" y="3"/>
                    <a:pt x="320" y="3"/>
                    <a:pt x="320" y="3"/>
                  </a:cubicBezTo>
                  <a:lnTo>
                    <a:pt x="369" y="30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 dirty="0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395536" y="6436740"/>
            <a:ext cx="1404156" cy="27699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PT" sz="1200" i="1" dirty="0" smtClean="0"/>
              <a:t>Expoente</a:t>
            </a:r>
            <a:r>
              <a:rPr lang="pt-PT" sz="1200" i="1" baseline="30000" dirty="0" smtClean="0"/>
              <a:t>11</a:t>
            </a:r>
            <a:endParaRPr lang="pt-PT" sz="1200" i="1" baseline="30000" dirty="0"/>
          </a:p>
        </p:txBody>
      </p:sp>
      <p:pic>
        <p:nvPicPr>
          <p:cNvPr id="8" name="img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8341"/>
            <a:ext cx="3744416" cy="6497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ight Arrow 8">
            <a:hlinkClick r:id="rId3" action="ppaction://hlinksldjump"/>
          </p:cNvPr>
          <p:cNvSpPr/>
          <p:nvPr/>
        </p:nvSpPr>
        <p:spPr>
          <a:xfrm>
            <a:off x="1259632" y="5685545"/>
            <a:ext cx="720080" cy="432048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0" name="Right Arrow 9">
            <a:hlinkClick r:id="rId4" action="ppaction://hlinksldjump"/>
          </p:cNvPr>
          <p:cNvSpPr/>
          <p:nvPr/>
        </p:nvSpPr>
        <p:spPr>
          <a:xfrm rot="10800000">
            <a:off x="395536" y="5685545"/>
            <a:ext cx="720080" cy="432048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6948264" y="5744577"/>
            <a:ext cx="1155151" cy="43370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/>
              <a:t>voltar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419833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8267625" y="-2"/>
            <a:ext cx="876375" cy="6858001"/>
            <a:chOff x="8267625" y="-2"/>
            <a:chExt cx="876375" cy="6858001"/>
          </a:xfrm>
        </p:grpSpPr>
        <p:sp>
          <p:nvSpPr>
            <p:cNvPr id="5" name="Freeform: Shape 14"/>
            <p:cNvSpPr/>
            <p:nvPr/>
          </p:nvSpPr>
          <p:spPr>
            <a:xfrm>
              <a:off x="8267625" y="-2"/>
              <a:ext cx="876375" cy="6858001"/>
            </a:xfrm>
            <a:custGeom>
              <a:avLst/>
              <a:gdLst>
                <a:gd name="connsiteX0" fmla="*/ 29943 w 657281"/>
                <a:gd name="connsiteY0" fmla="*/ 0 h 6858001"/>
                <a:gd name="connsiteX1" fmla="*/ 657281 w 657281"/>
                <a:gd name="connsiteY1" fmla="*/ 0 h 6858001"/>
                <a:gd name="connsiteX2" fmla="*/ 657281 w 657281"/>
                <a:gd name="connsiteY2" fmla="*/ 6858001 h 6858001"/>
                <a:gd name="connsiteX3" fmla="*/ 11882 w 657281"/>
                <a:gd name="connsiteY3" fmla="*/ 6858001 h 6858001"/>
                <a:gd name="connsiteX4" fmla="*/ 20503 w 657281"/>
                <a:gd name="connsiteY4" fmla="*/ 6815435 h 6858001"/>
                <a:gd name="connsiteX5" fmla="*/ 76636 w 657281"/>
                <a:gd name="connsiteY5" fmla="*/ 6649224 h 6858001"/>
                <a:gd name="connsiteX6" fmla="*/ 34171 w 657281"/>
                <a:gd name="connsiteY6" fmla="*/ 6323025 h 6858001"/>
                <a:gd name="connsiteX7" fmla="*/ 8692 w 657281"/>
                <a:gd name="connsiteY7" fmla="*/ 6149334 h 6858001"/>
                <a:gd name="connsiteX8" fmla="*/ 106362 w 657281"/>
                <a:gd name="connsiteY8" fmla="*/ 5869734 h 6858001"/>
                <a:gd name="connsiteX9" fmla="*/ 17185 w 657281"/>
                <a:gd name="connsiteY9" fmla="*/ 5577425 h 6858001"/>
                <a:gd name="connsiteX10" fmla="*/ 63897 w 657281"/>
                <a:gd name="connsiteY10" fmla="*/ 5412207 h 6858001"/>
                <a:gd name="connsiteX11" fmla="*/ 68143 w 657281"/>
                <a:gd name="connsiteY11" fmla="*/ 5399498 h 6858001"/>
                <a:gd name="connsiteX12" fmla="*/ 8692 w 657281"/>
                <a:gd name="connsiteY12" fmla="*/ 4831825 h 6858001"/>
                <a:gd name="connsiteX13" fmla="*/ 76636 w 657281"/>
                <a:gd name="connsiteY13" fmla="*/ 4611534 h 6858001"/>
                <a:gd name="connsiteX14" fmla="*/ 34171 w 657281"/>
                <a:gd name="connsiteY14" fmla="*/ 4285335 h 6858001"/>
                <a:gd name="connsiteX15" fmla="*/ 8692 w 657281"/>
                <a:gd name="connsiteY15" fmla="*/ 4107407 h 6858001"/>
                <a:gd name="connsiteX16" fmla="*/ 106362 w 657281"/>
                <a:gd name="connsiteY16" fmla="*/ 3827807 h 6858001"/>
                <a:gd name="connsiteX17" fmla="*/ 17185 w 657281"/>
                <a:gd name="connsiteY17" fmla="*/ 3535498 h 6858001"/>
                <a:gd name="connsiteX18" fmla="*/ 76636 w 657281"/>
                <a:gd name="connsiteY18" fmla="*/ 3344862 h 6858001"/>
                <a:gd name="connsiteX19" fmla="*/ 85129 w 657281"/>
                <a:gd name="connsiteY19" fmla="*/ 3336389 h 6858001"/>
                <a:gd name="connsiteX20" fmla="*/ 8692 w 657281"/>
                <a:gd name="connsiteY20" fmla="*/ 2815316 h 6858001"/>
                <a:gd name="connsiteX21" fmla="*/ 76636 w 657281"/>
                <a:gd name="connsiteY21" fmla="*/ 2590789 h 6858001"/>
                <a:gd name="connsiteX22" fmla="*/ 34171 w 657281"/>
                <a:gd name="connsiteY22" fmla="*/ 2268826 h 6858001"/>
                <a:gd name="connsiteX23" fmla="*/ 8692 w 657281"/>
                <a:gd name="connsiteY23" fmla="*/ 2090898 h 6858001"/>
                <a:gd name="connsiteX24" fmla="*/ 106362 w 657281"/>
                <a:gd name="connsiteY24" fmla="*/ 1811299 h 6858001"/>
                <a:gd name="connsiteX25" fmla="*/ 17185 w 657281"/>
                <a:gd name="connsiteY25" fmla="*/ 1518990 h 6858001"/>
                <a:gd name="connsiteX26" fmla="*/ 63897 w 657281"/>
                <a:gd name="connsiteY26" fmla="*/ 1353771 h 6858001"/>
                <a:gd name="connsiteX27" fmla="*/ 68143 w 657281"/>
                <a:gd name="connsiteY27" fmla="*/ 1341062 h 6858001"/>
                <a:gd name="connsiteX28" fmla="*/ 8692 w 657281"/>
                <a:gd name="connsiteY28" fmla="*/ 773390 h 6858001"/>
                <a:gd name="connsiteX29" fmla="*/ 76636 w 657281"/>
                <a:gd name="connsiteY29" fmla="*/ 553099 h 6858001"/>
                <a:gd name="connsiteX30" fmla="*/ 34171 w 657281"/>
                <a:gd name="connsiteY30" fmla="*/ 226899 h 6858001"/>
                <a:gd name="connsiteX31" fmla="*/ 8692 w 657281"/>
                <a:gd name="connsiteY31" fmla="*/ 53208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657281" h="6858001">
                  <a:moveTo>
                    <a:pt x="29943" y="0"/>
                  </a:moveTo>
                  <a:lnTo>
                    <a:pt x="657281" y="0"/>
                  </a:lnTo>
                  <a:lnTo>
                    <a:pt x="657281" y="6858001"/>
                  </a:lnTo>
                  <a:lnTo>
                    <a:pt x="11882" y="6858001"/>
                  </a:lnTo>
                  <a:lnTo>
                    <a:pt x="20503" y="6815435"/>
                  </a:lnTo>
                  <a:cubicBezTo>
                    <a:pt x="36825" y="6758840"/>
                    <a:pt x="63897" y="6706415"/>
                    <a:pt x="76636" y="6649224"/>
                  </a:cubicBezTo>
                  <a:cubicBezTo>
                    <a:pt x="106362" y="6526370"/>
                    <a:pt x="80883" y="6437406"/>
                    <a:pt x="34171" y="6323025"/>
                  </a:cubicBezTo>
                  <a:cubicBezTo>
                    <a:pt x="8692" y="6267951"/>
                    <a:pt x="-12541" y="6208642"/>
                    <a:pt x="8692" y="6149334"/>
                  </a:cubicBezTo>
                  <a:cubicBezTo>
                    <a:pt x="34171" y="6060370"/>
                    <a:pt x="114855" y="5967170"/>
                    <a:pt x="106362" y="5869734"/>
                  </a:cubicBezTo>
                  <a:cubicBezTo>
                    <a:pt x="93622" y="5768062"/>
                    <a:pt x="12938" y="5679097"/>
                    <a:pt x="17185" y="5577425"/>
                  </a:cubicBezTo>
                  <a:cubicBezTo>
                    <a:pt x="21431" y="5518115"/>
                    <a:pt x="38418" y="5463042"/>
                    <a:pt x="63897" y="5412207"/>
                  </a:cubicBezTo>
                  <a:cubicBezTo>
                    <a:pt x="63897" y="5407971"/>
                    <a:pt x="63897" y="5403734"/>
                    <a:pt x="68143" y="5399498"/>
                  </a:cubicBezTo>
                  <a:cubicBezTo>
                    <a:pt x="165813" y="5179207"/>
                    <a:pt x="-16787" y="5039407"/>
                    <a:pt x="8692" y="4831825"/>
                  </a:cubicBezTo>
                  <a:cubicBezTo>
                    <a:pt x="17185" y="4751335"/>
                    <a:pt x="59650" y="4687788"/>
                    <a:pt x="76636" y="4611534"/>
                  </a:cubicBezTo>
                  <a:cubicBezTo>
                    <a:pt x="106362" y="4488679"/>
                    <a:pt x="80883" y="4395479"/>
                    <a:pt x="34171" y="4285335"/>
                  </a:cubicBezTo>
                  <a:cubicBezTo>
                    <a:pt x="8692" y="4230262"/>
                    <a:pt x="-12541" y="4170952"/>
                    <a:pt x="8692" y="4107407"/>
                  </a:cubicBezTo>
                  <a:cubicBezTo>
                    <a:pt x="34171" y="4022679"/>
                    <a:pt x="114855" y="3925243"/>
                    <a:pt x="106362" y="3827807"/>
                  </a:cubicBezTo>
                  <a:cubicBezTo>
                    <a:pt x="93622" y="3730370"/>
                    <a:pt x="12938" y="3637171"/>
                    <a:pt x="17185" y="3535498"/>
                  </a:cubicBezTo>
                  <a:cubicBezTo>
                    <a:pt x="21431" y="3467716"/>
                    <a:pt x="42664" y="3408407"/>
                    <a:pt x="76636" y="3344862"/>
                  </a:cubicBezTo>
                  <a:cubicBezTo>
                    <a:pt x="76636" y="3340625"/>
                    <a:pt x="80883" y="3336389"/>
                    <a:pt x="85129" y="3336389"/>
                  </a:cubicBezTo>
                  <a:cubicBezTo>
                    <a:pt x="140334" y="3141516"/>
                    <a:pt x="-12541" y="3005953"/>
                    <a:pt x="8692" y="2815316"/>
                  </a:cubicBezTo>
                  <a:cubicBezTo>
                    <a:pt x="17185" y="2734825"/>
                    <a:pt x="59650" y="2671280"/>
                    <a:pt x="76636" y="2590789"/>
                  </a:cubicBezTo>
                  <a:cubicBezTo>
                    <a:pt x="106362" y="2472171"/>
                    <a:pt x="80883" y="2378971"/>
                    <a:pt x="34171" y="2268826"/>
                  </a:cubicBezTo>
                  <a:cubicBezTo>
                    <a:pt x="8692" y="2213753"/>
                    <a:pt x="-12541" y="2150208"/>
                    <a:pt x="8692" y="2090898"/>
                  </a:cubicBezTo>
                  <a:cubicBezTo>
                    <a:pt x="34171" y="2001935"/>
                    <a:pt x="114855" y="1908735"/>
                    <a:pt x="106362" y="1811299"/>
                  </a:cubicBezTo>
                  <a:cubicBezTo>
                    <a:pt x="93622" y="1709626"/>
                    <a:pt x="12938" y="1620662"/>
                    <a:pt x="17185" y="1518990"/>
                  </a:cubicBezTo>
                  <a:cubicBezTo>
                    <a:pt x="21431" y="1459681"/>
                    <a:pt x="38418" y="1408844"/>
                    <a:pt x="63897" y="1353771"/>
                  </a:cubicBezTo>
                  <a:cubicBezTo>
                    <a:pt x="63897" y="1349535"/>
                    <a:pt x="63897" y="1345299"/>
                    <a:pt x="68143" y="1341062"/>
                  </a:cubicBezTo>
                  <a:cubicBezTo>
                    <a:pt x="165813" y="1120772"/>
                    <a:pt x="-16787" y="980972"/>
                    <a:pt x="8692" y="773390"/>
                  </a:cubicBezTo>
                  <a:cubicBezTo>
                    <a:pt x="17185" y="697135"/>
                    <a:pt x="59650" y="629354"/>
                    <a:pt x="76636" y="553099"/>
                  </a:cubicBezTo>
                  <a:cubicBezTo>
                    <a:pt x="106362" y="430245"/>
                    <a:pt x="80883" y="341281"/>
                    <a:pt x="34171" y="226899"/>
                  </a:cubicBezTo>
                  <a:cubicBezTo>
                    <a:pt x="8692" y="171827"/>
                    <a:pt x="-12541" y="112517"/>
                    <a:pt x="8692" y="53208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50800" dist="38100" dir="10800000" algn="tr" rotWithShape="0">
                <a:prstClr val="black">
                  <a:alpha val="2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dirty="0">
                <a:solidFill>
                  <a:schemeClr val="accent6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6" name="Freeform 5"/>
            <p:cNvSpPr>
              <a:spLocks noEditPoints="1"/>
            </p:cNvSpPr>
            <p:nvPr/>
          </p:nvSpPr>
          <p:spPr bwMode="auto">
            <a:xfrm>
              <a:off x="8432220" y="332656"/>
              <a:ext cx="547184" cy="470987"/>
            </a:xfrm>
            <a:custGeom>
              <a:avLst/>
              <a:gdLst>
                <a:gd name="T0" fmla="*/ 67 w 369"/>
                <a:gd name="T1" fmla="*/ 28 h 317"/>
                <a:gd name="T2" fmla="*/ 67 w 369"/>
                <a:gd name="T3" fmla="*/ 29 h 317"/>
                <a:gd name="T4" fmla="*/ 67 w 369"/>
                <a:gd name="T5" fmla="*/ 34 h 317"/>
                <a:gd name="T6" fmla="*/ 42 w 369"/>
                <a:gd name="T7" fmla="*/ 189 h 317"/>
                <a:gd name="T8" fmla="*/ 93 w 369"/>
                <a:gd name="T9" fmla="*/ 189 h 317"/>
                <a:gd name="T10" fmla="*/ 68 w 369"/>
                <a:gd name="T11" fmla="*/ 34 h 317"/>
                <a:gd name="T12" fmla="*/ 68 w 369"/>
                <a:gd name="T13" fmla="*/ 29 h 317"/>
                <a:gd name="T14" fmla="*/ 67 w 369"/>
                <a:gd name="T15" fmla="*/ 28 h 317"/>
                <a:gd name="T16" fmla="*/ 302 w 369"/>
                <a:gd name="T17" fmla="*/ 32 h 317"/>
                <a:gd name="T18" fmla="*/ 287 w 369"/>
                <a:gd name="T19" fmla="*/ 124 h 317"/>
                <a:gd name="T20" fmla="*/ 316 w 369"/>
                <a:gd name="T21" fmla="*/ 124 h 317"/>
                <a:gd name="T22" fmla="*/ 302 w 369"/>
                <a:gd name="T23" fmla="*/ 32 h 317"/>
                <a:gd name="T24" fmla="*/ 369 w 369"/>
                <a:gd name="T25" fmla="*/ 306 h 317"/>
                <a:gd name="T26" fmla="*/ 345 w 369"/>
                <a:gd name="T27" fmla="*/ 306 h 317"/>
                <a:gd name="T28" fmla="*/ 320 w 369"/>
                <a:gd name="T29" fmla="*/ 147 h 317"/>
                <a:gd name="T30" fmla="*/ 283 w 369"/>
                <a:gd name="T31" fmla="*/ 147 h 317"/>
                <a:gd name="T32" fmla="*/ 268 w 369"/>
                <a:gd name="T33" fmla="*/ 242 h 317"/>
                <a:gd name="T34" fmla="*/ 266 w 369"/>
                <a:gd name="T35" fmla="*/ 251 h 317"/>
                <a:gd name="T36" fmla="*/ 185 w 369"/>
                <a:gd name="T37" fmla="*/ 317 h 317"/>
                <a:gd name="T38" fmla="*/ 100 w 369"/>
                <a:gd name="T39" fmla="*/ 238 h 317"/>
                <a:gd name="T40" fmla="*/ 96 w 369"/>
                <a:gd name="T41" fmla="*/ 212 h 317"/>
                <a:gd name="T42" fmla="*/ 39 w 369"/>
                <a:gd name="T43" fmla="*/ 212 h 317"/>
                <a:gd name="T44" fmla="*/ 24 w 369"/>
                <a:gd name="T45" fmla="*/ 306 h 317"/>
                <a:gd name="T46" fmla="*/ 0 w 369"/>
                <a:gd name="T47" fmla="*/ 306 h 317"/>
                <a:gd name="T48" fmla="*/ 49 w 369"/>
                <a:gd name="T49" fmla="*/ 3 h 317"/>
                <a:gd name="T50" fmla="*/ 86 w 369"/>
                <a:gd name="T51" fmla="*/ 3 h 317"/>
                <a:gd name="T52" fmla="*/ 123 w 369"/>
                <a:gd name="T53" fmla="*/ 233 h 317"/>
                <a:gd name="T54" fmla="*/ 185 w 369"/>
                <a:gd name="T55" fmla="*/ 294 h 317"/>
                <a:gd name="T56" fmla="*/ 245 w 369"/>
                <a:gd name="T57" fmla="*/ 241 h 317"/>
                <a:gd name="T58" fmla="*/ 199 w 369"/>
                <a:gd name="T59" fmla="*/ 153 h 317"/>
                <a:gd name="T60" fmla="*/ 136 w 369"/>
                <a:gd name="T61" fmla="*/ 96 h 317"/>
                <a:gd name="T62" fmla="*/ 127 w 369"/>
                <a:gd name="T63" fmla="*/ 58 h 317"/>
                <a:gd name="T64" fmla="*/ 185 w 369"/>
                <a:gd name="T65" fmla="*/ 0 h 317"/>
                <a:gd name="T66" fmla="*/ 242 w 369"/>
                <a:gd name="T67" fmla="*/ 57 h 317"/>
                <a:gd name="T68" fmla="*/ 219 w 369"/>
                <a:gd name="T69" fmla="*/ 59 h 317"/>
                <a:gd name="T70" fmla="*/ 185 w 369"/>
                <a:gd name="T71" fmla="*/ 23 h 317"/>
                <a:gd name="T72" fmla="*/ 149 w 369"/>
                <a:gd name="T73" fmla="*/ 59 h 317"/>
                <a:gd name="T74" fmla="*/ 156 w 369"/>
                <a:gd name="T75" fmla="*/ 84 h 317"/>
                <a:gd name="T76" fmla="*/ 207 w 369"/>
                <a:gd name="T77" fmla="*/ 131 h 317"/>
                <a:gd name="T78" fmla="*/ 255 w 369"/>
                <a:gd name="T79" fmla="*/ 177 h 317"/>
                <a:gd name="T80" fmla="*/ 283 w 369"/>
                <a:gd name="T81" fmla="*/ 3 h 317"/>
                <a:gd name="T82" fmla="*/ 320 w 369"/>
                <a:gd name="T83" fmla="*/ 3 h 317"/>
                <a:gd name="T84" fmla="*/ 369 w 369"/>
                <a:gd name="T85" fmla="*/ 306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69" h="317">
                  <a:moveTo>
                    <a:pt x="67" y="28"/>
                  </a:moveTo>
                  <a:cubicBezTo>
                    <a:pt x="67" y="29"/>
                    <a:pt x="67" y="29"/>
                    <a:pt x="67" y="29"/>
                  </a:cubicBezTo>
                  <a:cubicBezTo>
                    <a:pt x="67" y="31"/>
                    <a:pt x="67" y="33"/>
                    <a:pt x="67" y="34"/>
                  </a:cubicBezTo>
                  <a:cubicBezTo>
                    <a:pt x="42" y="189"/>
                    <a:pt x="42" y="189"/>
                    <a:pt x="42" y="189"/>
                  </a:cubicBezTo>
                  <a:cubicBezTo>
                    <a:pt x="93" y="189"/>
                    <a:pt x="93" y="189"/>
                    <a:pt x="93" y="189"/>
                  </a:cubicBezTo>
                  <a:cubicBezTo>
                    <a:pt x="68" y="34"/>
                    <a:pt x="68" y="34"/>
                    <a:pt x="68" y="34"/>
                  </a:cubicBezTo>
                  <a:cubicBezTo>
                    <a:pt x="68" y="33"/>
                    <a:pt x="68" y="31"/>
                    <a:pt x="68" y="29"/>
                  </a:cubicBezTo>
                  <a:lnTo>
                    <a:pt x="67" y="28"/>
                  </a:lnTo>
                  <a:close/>
                  <a:moveTo>
                    <a:pt x="302" y="32"/>
                  </a:moveTo>
                  <a:cubicBezTo>
                    <a:pt x="287" y="124"/>
                    <a:pt x="287" y="124"/>
                    <a:pt x="287" y="124"/>
                  </a:cubicBezTo>
                  <a:cubicBezTo>
                    <a:pt x="316" y="124"/>
                    <a:pt x="316" y="124"/>
                    <a:pt x="316" y="124"/>
                  </a:cubicBezTo>
                  <a:lnTo>
                    <a:pt x="302" y="32"/>
                  </a:lnTo>
                  <a:close/>
                  <a:moveTo>
                    <a:pt x="369" y="306"/>
                  </a:moveTo>
                  <a:cubicBezTo>
                    <a:pt x="345" y="306"/>
                    <a:pt x="345" y="306"/>
                    <a:pt x="345" y="306"/>
                  </a:cubicBezTo>
                  <a:cubicBezTo>
                    <a:pt x="320" y="147"/>
                    <a:pt x="320" y="147"/>
                    <a:pt x="320" y="147"/>
                  </a:cubicBezTo>
                  <a:cubicBezTo>
                    <a:pt x="283" y="147"/>
                    <a:pt x="283" y="147"/>
                    <a:pt x="283" y="147"/>
                  </a:cubicBezTo>
                  <a:cubicBezTo>
                    <a:pt x="268" y="242"/>
                    <a:pt x="268" y="242"/>
                    <a:pt x="268" y="242"/>
                  </a:cubicBezTo>
                  <a:cubicBezTo>
                    <a:pt x="268" y="245"/>
                    <a:pt x="267" y="248"/>
                    <a:pt x="266" y="251"/>
                  </a:cubicBezTo>
                  <a:cubicBezTo>
                    <a:pt x="259" y="291"/>
                    <a:pt x="225" y="317"/>
                    <a:pt x="185" y="317"/>
                  </a:cubicBezTo>
                  <a:cubicBezTo>
                    <a:pt x="138" y="317"/>
                    <a:pt x="108" y="285"/>
                    <a:pt x="100" y="238"/>
                  </a:cubicBezTo>
                  <a:cubicBezTo>
                    <a:pt x="96" y="212"/>
                    <a:pt x="96" y="212"/>
                    <a:pt x="96" y="212"/>
                  </a:cubicBezTo>
                  <a:cubicBezTo>
                    <a:pt x="39" y="212"/>
                    <a:pt x="39" y="212"/>
                    <a:pt x="39" y="212"/>
                  </a:cubicBezTo>
                  <a:cubicBezTo>
                    <a:pt x="24" y="306"/>
                    <a:pt x="24" y="306"/>
                    <a:pt x="24" y="306"/>
                  </a:cubicBezTo>
                  <a:cubicBezTo>
                    <a:pt x="0" y="306"/>
                    <a:pt x="0" y="306"/>
                    <a:pt x="0" y="306"/>
                  </a:cubicBezTo>
                  <a:cubicBezTo>
                    <a:pt x="49" y="3"/>
                    <a:pt x="49" y="3"/>
                    <a:pt x="49" y="3"/>
                  </a:cubicBezTo>
                  <a:cubicBezTo>
                    <a:pt x="86" y="3"/>
                    <a:pt x="86" y="3"/>
                    <a:pt x="86" y="3"/>
                  </a:cubicBezTo>
                  <a:cubicBezTo>
                    <a:pt x="123" y="233"/>
                    <a:pt x="123" y="233"/>
                    <a:pt x="123" y="233"/>
                  </a:cubicBezTo>
                  <a:cubicBezTo>
                    <a:pt x="130" y="274"/>
                    <a:pt x="151" y="294"/>
                    <a:pt x="185" y="294"/>
                  </a:cubicBezTo>
                  <a:cubicBezTo>
                    <a:pt x="219" y="294"/>
                    <a:pt x="240" y="272"/>
                    <a:pt x="245" y="241"/>
                  </a:cubicBezTo>
                  <a:cubicBezTo>
                    <a:pt x="250" y="212"/>
                    <a:pt x="237" y="180"/>
                    <a:pt x="199" y="153"/>
                  </a:cubicBezTo>
                  <a:cubicBezTo>
                    <a:pt x="163" y="128"/>
                    <a:pt x="145" y="110"/>
                    <a:pt x="136" y="96"/>
                  </a:cubicBezTo>
                  <a:cubicBezTo>
                    <a:pt x="128" y="82"/>
                    <a:pt x="127" y="67"/>
                    <a:pt x="127" y="58"/>
                  </a:cubicBezTo>
                  <a:cubicBezTo>
                    <a:pt x="127" y="26"/>
                    <a:pt x="153" y="0"/>
                    <a:pt x="185" y="0"/>
                  </a:cubicBezTo>
                  <a:cubicBezTo>
                    <a:pt x="217" y="0"/>
                    <a:pt x="241" y="26"/>
                    <a:pt x="242" y="57"/>
                  </a:cubicBezTo>
                  <a:cubicBezTo>
                    <a:pt x="219" y="59"/>
                    <a:pt x="219" y="59"/>
                    <a:pt x="219" y="59"/>
                  </a:cubicBezTo>
                  <a:cubicBezTo>
                    <a:pt x="218" y="38"/>
                    <a:pt x="203" y="24"/>
                    <a:pt x="185" y="23"/>
                  </a:cubicBezTo>
                  <a:cubicBezTo>
                    <a:pt x="164" y="23"/>
                    <a:pt x="149" y="38"/>
                    <a:pt x="149" y="59"/>
                  </a:cubicBezTo>
                  <a:cubicBezTo>
                    <a:pt x="149" y="63"/>
                    <a:pt x="149" y="72"/>
                    <a:pt x="156" y="84"/>
                  </a:cubicBezTo>
                  <a:cubicBezTo>
                    <a:pt x="163" y="96"/>
                    <a:pt x="177" y="112"/>
                    <a:pt x="207" y="131"/>
                  </a:cubicBezTo>
                  <a:cubicBezTo>
                    <a:pt x="230" y="147"/>
                    <a:pt x="246" y="161"/>
                    <a:pt x="255" y="177"/>
                  </a:cubicBezTo>
                  <a:cubicBezTo>
                    <a:pt x="283" y="3"/>
                    <a:pt x="283" y="3"/>
                    <a:pt x="283" y="3"/>
                  </a:cubicBezTo>
                  <a:cubicBezTo>
                    <a:pt x="320" y="3"/>
                    <a:pt x="320" y="3"/>
                    <a:pt x="320" y="3"/>
                  </a:cubicBezTo>
                  <a:lnTo>
                    <a:pt x="369" y="30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 dirty="0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395536" y="6436740"/>
            <a:ext cx="1404156" cy="27699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PT" sz="1200" i="1" dirty="0" smtClean="0"/>
              <a:t>Expoente</a:t>
            </a:r>
            <a:r>
              <a:rPr lang="pt-PT" sz="1200" i="1" baseline="30000" dirty="0" smtClean="0"/>
              <a:t>11</a:t>
            </a:r>
            <a:endParaRPr lang="pt-PT" sz="1200" i="1" baseline="30000" dirty="0"/>
          </a:p>
        </p:txBody>
      </p:sp>
      <p:pic>
        <p:nvPicPr>
          <p:cNvPr id="8" name="img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7379" y="292825"/>
            <a:ext cx="3709242" cy="6565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ight Arrow 8">
            <a:hlinkClick r:id="rId3" action="ppaction://hlinksldjump"/>
          </p:cNvPr>
          <p:cNvSpPr/>
          <p:nvPr/>
        </p:nvSpPr>
        <p:spPr>
          <a:xfrm>
            <a:off x="1259632" y="5685545"/>
            <a:ext cx="720080" cy="432048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0" name="Right Arrow 9">
            <a:hlinkClick r:id="rId4" action="ppaction://hlinksldjump"/>
          </p:cNvPr>
          <p:cNvSpPr/>
          <p:nvPr/>
        </p:nvSpPr>
        <p:spPr>
          <a:xfrm rot="10800000">
            <a:off x="395536" y="5685545"/>
            <a:ext cx="720080" cy="432048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6948264" y="5744577"/>
            <a:ext cx="1155151" cy="43370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/>
              <a:t>voltar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021552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8267625" y="-2"/>
            <a:ext cx="876375" cy="6858001"/>
            <a:chOff x="8267625" y="-2"/>
            <a:chExt cx="876375" cy="6858001"/>
          </a:xfrm>
        </p:grpSpPr>
        <p:sp>
          <p:nvSpPr>
            <p:cNvPr id="5" name="Freeform: Shape 14"/>
            <p:cNvSpPr/>
            <p:nvPr/>
          </p:nvSpPr>
          <p:spPr>
            <a:xfrm>
              <a:off x="8267625" y="-2"/>
              <a:ext cx="876375" cy="6858001"/>
            </a:xfrm>
            <a:custGeom>
              <a:avLst/>
              <a:gdLst>
                <a:gd name="connsiteX0" fmla="*/ 29943 w 657281"/>
                <a:gd name="connsiteY0" fmla="*/ 0 h 6858001"/>
                <a:gd name="connsiteX1" fmla="*/ 657281 w 657281"/>
                <a:gd name="connsiteY1" fmla="*/ 0 h 6858001"/>
                <a:gd name="connsiteX2" fmla="*/ 657281 w 657281"/>
                <a:gd name="connsiteY2" fmla="*/ 6858001 h 6858001"/>
                <a:gd name="connsiteX3" fmla="*/ 11882 w 657281"/>
                <a:gd name="connsiteY3" fmla="*/ 6858001 h 6858001"/>
                <a:gd name="connsiteX4" fmla="*/ 20503 w 657281"/>
                <a:gd name="connsiteY4" fmla="*/ 6815435 h 6858001"/>
                <a:gd name="connsiteX5" fmla="*/ 76636 w 657281"/>
                <a:gd name="connsiteY5" fmla="*/ 6649224 h 6858001"/>
                <a:gd name="connsiteX6" fmla="*/ 34171 w 657281"/>
                <a:gd name="connsiteY6" fmla="*/ 6323025 h 6858001"/>
                <a:gd name="connsiteX7" fmla="*/ 8692 w 657281"/>
                <a:gd name="connsiteY7" fmla="*/ 6149334 h 6858001"/>
                <a:gd name="connsiteX8" fmla="*/ 106362 w 657281"/>
                <a:gd name="connsiteY8" fmla="*/ 5869734 h 6858001"/>
                <a:gd name="connsiteX9" fmla="*/ 17185 w 657281"/>
                <a:gd name="connsiteY9" fmla="*/ 5577425 h 6858001"/>
                <a:gd name="connsiteX10" fmla="*/ 63897 w 657281"/>
                <a:gd name="connsiteY10" fmla="*/ 5412207 h 6858001"/>
                <a:gd name="connsiteX11" fmla="*/ 68143 w 657281"/>
                <a:gd name="connsiteY11" fmla="*/ 5399498 h 6858001"/>
                <a:gd name="connsiteX12" fmla="*/ 8692 w 657281"/>
                <a:gd name="connsiteY12" fmla="*/ 4831825 h 6858001"/>
                <a:gd name="connsiteX13" fmla="*/ 76636 w 657281"/>
                <a:gd name="connsiteY13" fmla="*/ 4611534 h 6858001"/>
                <a:gd name="connsiteX14" fmla="*/ 34171 w 657281"/>
                <a:gd name="connsiteY14" fmla="*/ 4285335 h 6858001"/>
                <a:gd name="connsiteX15" fmla="*/ 8692 w 657281"/>
                <a:gd name="connsiteY15" fmla="*/ 4107407 h 6858001"/>
                <a:gd name="connsiteX16" fmla="*/ 106362 w 657281"/>
                <a:gd name="connsiteY16" fmla="*/ 3827807 h 6858001"/>
                <a:gd name="connsiteX17" fmla="*/ 17185 w 657281"/>
                <a:gd name="connsiteY17" fmla="*/ 3535498 h 6858001"/>
                <a:gd name="connsiteX18" fmla="*/ 76636 w 657281"/>
                <a:gd name="connsiteY18" fmla="*/ 3344862 h 6858001"/>
                <a:gd name="connsiteX19" fmla="*/ 85129 w 657281"/>
                <a:gd name="connsiteY19" fmla="*/ 3336389 h 6858001"/>
                <a:gd name="connsiteX20" fmla="*/ 8692 w 657281"/>
                <a:gd name="connsiteY20" fmla="*/ 2815316 h 6858001"/>
                <a:gd name="connsiteX21" fmla="*/ 76636 w 657281"/>
                <a:gd name="connsiteY21" fmla="*/ 2590789 h 6858001"/>
                <a:gd name="connsiteX22" fmla="*/ 34171 w 657281"/>
                <a:gd name="connsiteY22" fmla="*/ 2268826 h 6858001"/>
                <a:gd name="connsiteX23" fmla="*/ 8692 w 657281"/>
                <a:gd name="connsiteY23" fmla="*/ 2090898 h 6858001"/>
                <a:gd name="connsiteX24" fmla="*/ 106362 w 657281"/>
                <a:gd name="connsiteY24" fmla="*/ 1811299 h 6858001"/>
                <a:gd name="connsiteX25" fmla="*/ 17185 w 657281"/>
                <a:gd name="connsiteY25" fmla="*/ 1518990 h 6858001"/>
                <a:gd name="connsiteX26" fmla="*/ 63897 w 657281"/>
                <a:gd name="connsiteY26" fmla="*/ 1353771 h 6858001"/>
                <a:gd name="connsiteX27" fmla="*/ 68143 w 657281"/>
                <a:gd name="connsiteY27" fmla="*/ 1341062 h 6858001"/>
                <a:gd name="connsiteX28" fmla="*/ 8692 w 657281"/>
                <a:gd name="connsiteY28" fmla="*/ 773390 h 6858001"/>
                <a:gd name="connsiteX29" fmla="*/ 76636 w 657281"/>
                <a:gd name="connsiteY29" fmla="*/ 553099 h 6858001"/>
                <a:gd name="connsiteX30" fmla="*/ 34171 w 657281"/>
                <a:gd name="connsiteY30" fmla="*/ 226899 h 6858001"/>
                <a:gd name="connsiteX31" fmla="*/ 8692 w 657281"/>
                <a:gd name="connsiteY31" fmla="*/ 53208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657281" h="6858001">
                  <a:moveTo>
                    <a:pt x="29943" y="0"/>
                  </a:moveTo>
                  <a:lnTo>
                    <a:pt x="657281" y="0"/>
                  </a:lnTo>
                  <a:lnTo>
                    <a:pt x="657281" y="6858001"/>
                  </a:lnTo>
                  <a:lnTo>
                    <a:pt x="11882" y="6858001"/>
                  </a:lnTo>
                  <a:lnTo>
                    <a:pt x="20503" y="6815435"/>
                  </a:lnTo>
                  <a:cubicBezTo>
                    <a:pt x="36825" y="6758840"/>
                    <a:pt x="63897" y="6706415"/>
                    <a:pt x="76636" y="6649224"/>
                  </a:cubicBezTo>
                  <a:cubicBezTo>
                    <a:pt x="106362" y="6526370"/>
                    <a:pt x="80883" y="6437406"/>
                    <a:pt x="34171" y="6323025"/>
                  </a:cubicBezTo>
                  <a:cubicBezTo>
                    <a:pt x="8692" y="6267951"/>
                    <a:pt x="-12541" y="6208642"/>
                    <a:pt x="8692" y="6149334"/>
                  </a:cubicBezTo>
                  <a:cubicBezTo>
                    <a:pt x="34171" y="6060370"/>
                    <a:pt x="114855" y="5967170"/>
                    <a:pt x="106362" y="5869734"/>
                  </a:cubicBezTo>
                  <a:cubicBezTo>
                    <a:pt x="93622" y="5768062"/>
                    <a:pt x="12938" y="5679097"/>
                    <a:pt x="17185" y="5577425"/>
                  </a:cubicBezTo>
                  <a:cubicBezTo>
                    <a:pt x="21431" y="5518115"/>
                    <a:pt x="38418" y="5463042"/>
                    <a:pt x="63897" y="5412207"/>
                  </a:cubicBezTo>
                  <a:cubicBezTo>
                    <a:pt x="63897" y="5407971"/>
                    <a:pt x="63897" y="5403734"/>
                    <a:pt x="68143" y="5399498"/>
                  </a:cubicBezTo>
                  <a:cubicBezTo>
                    <a:pt x="165813" y="5179207"/>
                    <a:pt x="-16787" y="5039407"/>
                    <a:pt x="8692" y="4831825"/>
                  </a:cubicBezTo>
                  <a:cubicBezTo>
                    <a:pt x="17185" y="4751335"/>
                    <a:pt x="59650" y="4687788"/>
                    <a:pt x="76636" y="4611534"/>
                  </a:cubicBezTo>
                  <a:cubicBezTo>
                    <a:pt x="106362" y="4488679"/>
                    <a:pt x="80883" y="4395479"/>
                    <a:pt x="34171" y="4285335"/>
                  </a:cubicBezTo>
                  <a:cubicBezTo>
                    <a:pt x="8692" y="4230262"/>
                    <a:pt x="-12541" y="4170952"/>
                    <a:pt x="8692" y="4107407"/>
                  </a:cubicBezTo>
                  <a:cubicBezTo>
                    <a:pt x="34171" y="4022679"/>
                    <a:pt x="114855" y="3925243"/>
                    <a:pt x="106362" y="3827807"/>
                  </a:cubicBezTo>
                  <a:cubicBezTo>
                    <a:pt x="93622" y="3730370"/>
                    <a:pt x="12938" y="3637171"/>
                    <a:pt x="17185" y="3535498"/>
                  </a:cubicBezTo>
                  <a:cubicBezTo>
                    <a:pt x="21431" y="3467716"/>
                    <a:pt x="42664" y="3408407"/>
                    <a:pt x="76636" y="3344862"/>
                  </a:cubicBezTo>
                  <a:cubicBezTo>
                    <a:pt x="76636" y="3340625"/>
                    <a:pt x="80883" y="3336389"/>
                    <a:pt x="85129" y="3336389"/>
                  </a:cubicBezTo>
                  <a:cubicBezTo>
                    <a:pt x="140334" y="3141516"/>
                    <a:pt x="-12541" y="3005953"/>
                    <a:pt x="8692" y="2815316"/>
                  </a:cubicBezTo>
                  <a:cubicBezTo>
                    <a:pt x="17185" y="2734825"/>
                    <a:pt x="59650" y="2671280"/>
                    <a:pt x="76636" y="2590789"/>
                  </a:cubicBezTo>
                  <a:cubicBezTo>
                    <a:pt x="106362" y="2472171"/>
                    <a:pt x="80883" y="2378971"/>
                    <a:pt x="34171" y="2268826"/>
                  </a:cubicBezTo>
                  <a:cubicBezTo>
                    <a:pt x="8692" y="2213753"/>
                    <a:pt x="-12541" y="2150208"/>
                    <a:pt x="8692" y="2090898"/>
                  </a:cubicBezTo>
                  <a:cubicBezTo>
                    <a:pt x="34171" y="2001935"/>
                    <a:pt x="114855" y="1908735"/>
                    <a:pt x="106362" y="1811299"/>
                  </a:cubicBezTo>
                  <a:cubicBezTo>
                    <a:pt x="93622" y="1709626"/>
                    <a:pt x="12938" y="1620662"/>
                    <a:pt x="17185" y="1518990"/>
                  </a:cubicBezTo>
                  <a:cubicBezTo>
                    <a:pt x="21431" y="1459681"/>
                    <a:pt x="38418" y="1408844"/>
                    <a:pt x="63897" y="1353771"/>
                  </a:cubicBezTo>
                  <a:cubicBezTo>
                    <a:pt x="63897" y="1349535"/>
                    <a:pt x="63897" y="1345299"/>
                    <a:pt x="68143" y="1341062"/>
                  </a:cubicBezTo>
                  <a:cubicBezTo>
                    <a:pt x="165813" y="1120772"/>
                    <a:pt x="-16787" y="980972"/>
                    <a:pt x="8692" y="773390"/>
                  </a:cubicBezTo>
                  <a:cubicBezTo>
                    <a:pt x="17185" y="697135"/>
                    <a:pt x="59650" y="629354"/>
                    <a:pt x="76636" y="553099"/>
                  </a:cubicBezTo>
                  <a:cubicBezTo>
                    <a:pt x="106362" y="430245"/>
                    <a:pt x="80883" y="341281"/>
                    <a:pt x="34171" y="226899"/>
                  </a:cubicBezTo>
                  <a:cubicBezTo>
                    <a:pt x="8692" y="171827"/>
                    <a:pt x="-12541" y="112517"/>
                    <a:pt x="8692" y="53208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50800" dist="38100" dir="10800000" algn="tr" rotWithShape="0">
                <a:prstClr val="black">
                  <a:alpha val="2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dirty="0">
                <a:solidFill>
                  <a:schemeClr val="accent6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6" name="Freeform 5"/>
            <p:cNvSpPr>
              <a:spLocks noEditPoints="1"/>
            </p:cNvSpPr>
            <p:nvPr/>
          </p:nvSpPr>
          <p:spPr bwMode="auto">
            <a:xfrm>
              <a:off x="8432220" y="332656"/>
              <a:ext cx="547184" cy="470987"/>
            </a:xfrm>
            <a:custGeom>
              <a:avLst/>
              <a:gdLst>
                <a:gd name="T0" fmla="*/ 67 w 369"/>
                <a:gd name="T1" fmla="*/ 28 h 317"/>
                <a:gd name="T2" fmla="*/ 67 w 369"/>
                <a:gd name="T3" fmla="*/ 29 h 317"/>
                <a:gd name="T4" fmla="*/ 67 w 369"/>
                <a:gd name="T5" fmla="*/ 34 h 317"/>
                <a:gd name="T6" fmla="*/ 42 w 369"/>
                <a:gd name="T7" fmla="*/ 189 h 317"/>
                <a:gd name="T8" fmla="*/ 93 w 369"/>
                <a:gd name="T9" fmla="*/ 189 h 317"/>
                <a:gd name="T10" fmla="*/ 68 w 369"/>
                <a:gd name="T11" fmla="*/ 34 h 317"/>
                <a:gd name="T12" fmla="*/ 68 w 369"/>
                <a:gd name="T13" fmla="*/ 29 h 317"/>
                <a:gd name="T14" fmla="*/ 67 w 369"/>
                <a:gd name="T15" fmla="*/ 28 h 317"/>
                <a:gd name="T16" fmla="*/ 302 w 369"/>
                <a:gd name="T17" fmla="*/ 32 h 317"/>
                <a:gd name="T18" fmla="*/ 287 w 369"/>
                <a:gd name="T19" fmla="*/ 124 h 317"/>
                <a:gd name="T20" fmla="*/ 316 w 369"/>
                <a:gd name="T21" fmla="*/ 124 h 317"/>
                <a:gd name="T22" fmla="*/ 302 w 369"/>
                <a:gd name="T23" fmla="*/ 32 h 317"/>
                <a:gd name="T24" fmla="*/ 369 w 369"/>
                <a:gd name="T25" fmla="*/ 306 h 317"/>
                <a:gd name="T26" fmla="*/ 345 w 369"/>
                <a:gd name="T27" fmla="*/ 306 h 317"/>
                <a:gd name="T28" fmla="*/ 320 w 369"/>
                <a:gd name="T29" fmla="*/ 147 h 317"/>
                <a:gd name="T30" fmla="*/ 283 w 369"/>
                <a:gd name="T31" fmla="*/ 147 h 317"/>
                <a:gd name="T32" fmla="*/ 268 w 369"/>
                <a:gd name="T33" fmla="*/ 242 h 317"/>
                <a:gd name="T34" fmla="*/ 266 w 369"/>
                <a:gd name="T35" fmla="*/ 251 h 317"/>
                <a:gd name="T36" fmla="*/ 185 w 369"/>
                <a:gd name="T37" fmla="*/ 317 h 317"/>
                <a:gd name="T38" fmla="*/ 100 w 369"/>
                <a:gd name="T39" fmla="*/ 238 h 317"/>
                <a:gd name="T40" fmla="*/ 96 w 369"/>
                <a:gd name="T41" fmla="*/ 212 h 317"/>
                <a:gd name="T42" fmla="*/ 39 w 369"/>
                <a:gd name="T43" fmla="*/ 212 h 317"/>
                <a:gd name="T44" fmla="*/ 24 w 369"/>
                <a:gd name="T45" fmla="*/ 306 h 317"/>
                <a:gd name="T46" fmla="*/ 0 w 369"/>
                <a:gd name="T47" fmla="*/ 306 h 317"/>
                <a:gd name="T48" fmla="*/ 49 w 369"/>
                <a:gd name="T49" fmla="*/ 3 h 317"/>
                <a:gd name="T50" fmla="*/ 86 w 369"/>
                <a:gd name="T51" fmla="*/ 3 h 317"/>
                <a:gd name="T52" fmla="*/ 123 w 369"/>
                <a:gd name="T53" fmla="*/ 233 h 317"/>
                <a:gd name="T54" fmla="*/ 185 w 369"/>
                <a:gd name="T55" fmla="*/ 294 h 317"/>
                <a:gd name="T56" fmla="*/ 245 w 369"/>
                <a:gd name="T57" fmla="*/ 241 h 317"/>
                <a:gd name="T58" fmla="*/ 199 w 369"/>
                <a:gd name="T59" fmla="*/ 153 h 317"/>
                <a:gd name="T60" fmla="*/ 136 w 369"/>
                <a:gd name="T61" fmla="*/ 96 h 317"/>
                <a:gd name="T62" fmla="*/ 127 w 369"/>
                <a:gd name="T63" fmla="*/ 58 h 317"/>
                <a:gd name="T64" fmla="*/ 185 w 369"/>
                <a:gd name="T65" fmla="*/ 0 h 317"/>
                <a:gd name="T66" fmla="*/ 242 w 369"/>
                <a:gd name="T67" fmla="*/ 57 h 317"/>
                <a:gd name="T68" fmla="*/ 219 w 369"/>
                <a:gd name="T69" fmla="*/ 59 h 317"/>
                <a:gd name="T70" fmla="*/ 185 w 369"/>
                <a:gd name="T71" fmla="*/ 23 h 317"/>
                <a:gd name="T72" fmla="*/ 149 w 369"/>
                <a:gd name="T73" fmla="*/ 59 h 317"/>
                <a:gd name="T74" fmla="*/ 156 w 369"/>
                <a:gd name="T75" fmla="*/ 84 h 317"/>
                <a:gd name="T76" fmla="*/ 207 w 369"/>
                <a:gd name="T77" fmla="*/ 131 h 317"/>
                <a:gd name="T78" fmla="*/ 255 w 369"/>
                <a:gd name="T79" fmla="*/ 177 h 317"/>
                <a:gd name="T80" fmla="*/ 283 w 369"/>
                <a:gd name="T81" fmla="*/ 3 h 317"/>
                <a:gd name="T82" fmla="*/ 320 w 369"/>
                <a:gd name="T83" fmla="*/ 3 h 317"/>
                <a:gd name="T84" fmla="*/ 369 w 369"/>
                <a:gd name="T85" fmla="*/ 306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69" h="317">
                  <a:moveTo>
                    <a:pt x="67" y="28"/>
                  </a:moveTo>
                  <a:cubicBezTo>
                    <a:pt x="67" y="29"/>
                    <a:pt x="67" y="29"/>
                    <a:pt x="67" y="29"/>
                  </a:cubicBezTo>
                  <a:cubicBezTo>
                    <a:pt x="67" y="31"/>
                    <a:pt x="67" y="33"/>
                    <a:pt x="67" y="34"/>
                  </a:cubicBezTo>
                  <a:cubicBezTo>
                    <a:pt x="42" y="189"/>
                    <a:pt x="42" y="189"/>
                    <a:pt x="42" y="189"/>
                  </a:cubicBezTo>
                  <a:cubicBezTo>
                    <a:pt x="93" y="189"/>
                    <a:pt x="93" y="189"/>
                    <a:pt x="93" y="189"/>
                  </a:cubicBezTo>
                  <a:cubicBezTo>
                    <a:pt x="68" y="34"/>
                    <a:pt x="68" y="34"/>
                    <a:pt x="68" y="34"/>
                  </a:cubicBezTo>
                  <a:cubicBezTo>
                    <a:pt x="68" y="33"/>
                    <a:pt x="68" y="31"/>
                    <a:pt x="68" y="29"/>
                  </a:cubicBezTo>
                  <a:lnTo>
                    <a:pt x="67" y="28"/>
                  </a:lnTo>
                  <a:close/>
                  <a:moveTo>
                    <a:pt x="302" y="32"/>
                  </a:moveTo>
                  <a:cubicBezTo>
                    <a:pt x="287" y="124"/>
                    <a:pt x="287" y="124"/>
                    <a:pt x="287" y="124"/>
                  </a:cubicBezTo>
                  <a:cubicBezTo>
                    <a:pt x="316" y="124"/>
                    <a:pt x="316" y="124"/>
                    <a:pt x="316" y="124"/>
                  </a:cubicBezTo>
                  <a:lnTo>
                    <a:pt x="302" y="32"/>
                  </a:lnTo>
                  <a:close/>
                  <a:moveTo>
                    <a:pt x="369" y="306"/>
                  </a:moveTo>
                  <a:cubicBezTo>
                    <a:pt x="345" y="306"/>
                    <a:pt x="345" y="306"/>
                    <a:pt x="345" y="306"/>
                  </a:cubicBezTo>
                  <a:cubicBezTo>
                    <a:pt x="320" y="147"/>
                    <a:pt x="320" y="147"/>
                    <a:pt x="320" y="147"/>
                  </a:cubicBezTo>
                  <a:cubicBezTo>
                    <a:pt x="283" y="147"/>
                    <a:pt x="283" y="147"/>
                    <a:pt x="283" y="147"/>
                  </a:cubicBezTo>
                  <a:cubicBezTo>
                    <a:pt x="268" y="242"/>
                    <a:pt x="268" y="242"/>
                    <a:pt x="268" y="242"/>
                  </a:cubicBezTo>
                  <a:cubicBezTo>
                    <a:pt x="268" y="245"/>
                    <a:pt x="267" y="248"/>
                    <a:pt x="266" y="251"/>
                  </a:cubicBezTo>
                  <a:cubicBezTo>
                    <a:pt x="259" y="291"/>
                    <a:pt x="225" y="317"/>
                    <a:pt x="185" y="317"/>
                  </a:cubicBezTo>
                  <a:cubicBezTo>
                    <a:pt x="138" y="317"/>
                    <a:pt x="108" y="285"/>
                    <a:pt x="100" y="238"/>
                  </a:cubicBezTo>
                  <a:cubicBezTo>
                    <a:pt x="96" y="212"/>
                    <a:pt x="96" y="212"/>
                    <a:pt x="96" y="212"/>
                  </a:cubicBezTo>
                  <a:cubicBezTo>
                    <a:pt x="39" y="212"/>
                    <a:pt x="39" y="212"/>
                    <a:pt x="39" y="212"/>
                  </a:cubicBezTo>
                  <a:cubicBezTo>
                    <a:pt x="24" y="306"/>
                    <a:pt x="24" y="306"/>
                    <a:pt x="24" y="306"/>
                  </a:cubicBezTo>
                  <a:cubicBezTo>
                    <a:pt x="0" y="306"/>
                    <a:pt x="0" y="306"/>
                    <a:pt x="0" y="306"/>
                  </a:cubicBezTo>
                  <a:cubicBezTo>
                    <a:pt x="49" y="3"/>
                    <a:pt x="49" y="3"/>
                    <a:pt x="49" y="3"/>
                  </a:cubicBezTo>
                  <a:cubicBezTo>
                    <a:pt x="86" y="3"/>
                    <a:pt x="86" y="3"/>
                    <a:pt x="86" y="3"/>
                  </a:cubicBezTo>
                  <a:cubicBezTo>
                    <a:pt x="123" y="233"/>
                    <a:pt x="123" y="233"/>
                    <a:pt x="123" y="233"/>
                  </a:cubicBezTo>
                  <a:cubicBezTo>
                    <a:pt x="130" y="274"/>
                    <a:pt x="151" y="294"/>
                    <a:pt x="185" y="294"/>
                  </a:cubicBezTo>
                  <a:cubicBezTo>
                    <a:pt x="219" y="294"/>
                    <a:pt x="240" y="272"/>
                    <a:pt x="245" y="241"/>
                  </a:cubicBezTo>
                  <a:cubicBezTo>
                    <a:pt x="250" y="212"/>
                    <a:pt x="237" y="180"/>
                    <a:pt x="199" y="153"/>
                  </a:cubicBezTo>
                  <a:cubicBezTo>
                    <a:pt x="163" y="128"/>
                    <a:pt x="145" y="110"/>
                    <a:pt x="136" y="96"/>
                  </a:cubicBezTo>
                  <a:cubicBezTo>
                    <a:pt x="128" y="82"/>
                    <a:pt x="127" y="67"/>
                    <a:pt x="127" y="58"/>
                  </a:cubicBezTo>
                  <a:cubicBezTo>
                    <a:pt x="127" y="26"/>
                    <a:pt x="153" y="0"/>
                    <a:pt x="185" y="0"/>
                  </a:cubicBezTo>
                  <a:cubicBezTo>
                    <a:pt x="217" y="0"/>
                    <a:pt x="241" y="26"/>
                    <a:pt x="242" y="57"/>
                  </a:cubicBezTo>
                  <a:cubicBezTo>
                    <a:pt x="219" y="59"/>
                    <a:pt x="219" y="59"/>
                    <a:pt x="219" y="59"/>
                  </a:cubicBezTo>
                  <a:cubicBezTo>
                    <a:pt x="218" y="38"/>
                    <a:pt x="203" y="24"/>
                    <a:pt x="185" y="23"/>
                  </a:cubicBezTo>
                  <a:cubicBezTo>
                    <a:pt x="164" y="23"/>
                    <a:pt x="149" y="38"/>
                    <a:pt x="149" y="59"/>
                  </a:cubicBezTo>
                  <a:cubicBezTo>
                    <a:pt x="149" y="63"/>
                    <a:pt x="149" y="72"/>
                    <a:pt x="156" y="84"/>
                  </a:cubicBezTo>
                  <a:cubicBezTo>
                    <a:pt x="163" y="96"/>
                    <a:pt x="177" y="112"/>
                    <a:pt x="207" y="131"/>
                  </a:cubicBezTo>
                  <a:cubicBezTo>
                    <a:pt x="230" y="147"/>
                    <a:pt x="246" y="161"/>
                    <a:pt x="255" y="177"/>
                  </a:cubicBezTo>
                  <a:cubicBezTo>
                    <a:pt x="283" y="3"/>
                    <a:pt x="283" y="3"/>
                    <a:pt x="283" y="3"/>
                  </a:cubicBezTo>
                  <a:cubicBezTo>
                    <a:pt x="320" y="3"/>
                    <a:pt x="320" y="3"/>
                    <a:pt x="320" y="3"/>
                  </a:cubicBezTo>
                  <a:lnTo>
                    <a:pt x="369" y="30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 dirty="0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395536" y="6436740"/>
            <a:ext cx="1404156" cy="27699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PT" sz="1200" i="1" dirty="0" smtClean="0"/>
              <a:t>Expoente</a:t>
            </a:r>
            <a:r>
              <a:rPr lang="pt-PT" sz="1200" i="1" baseline="30000" dirty="0" smtClean="0"/>
              <a:t>11</a:t>
            </a:r>
            <a:endParaRPr lang="pt-PT" sz="1200" i="1" baseline="30000" dirty="0"/>
          </a:p>
        </p:txBody>
      </p:sp>
      <p:pic>
        <p:nvPicPr>
          <p:cNvPr id="8" name="img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4843" y="247790"/>
            <a:ext cx="3666113" cy="6467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ight Arrow 8">
            <a:hlinkClick r:id="rId3" action="ppaction://hlinksldjump"/>
          </p:cNvPr>
          <p:cNvSpPr/>
          <p:nvPr/>
        </p:nvSpPr>
        <p:spPr>
          <a:xfrm rot="10800000">
            <a:off x="395536" y="5685545"/>
            <a:ext cx="720080" cy="432048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0" name="Curved Down Arrow 9">
            <a:hlinkClick r:id="rId4" action="ppaction://hlinksldjump"/>
          </p:cNvPr>
          <p:cNvSpPr/>
          <p:nvPr/>
        </p:nvSpPr>
        <p:spPr>
          <a:xfrm rot="5400000">
            <a:off x="1380179" y="5685547"/>
            <a:ext cx="702078" cy="551767"/>
          </a:xfrm>
          <a:prstGeom prst="curvedDown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tx1"/>
              </a:solidFill>
            </a:endParaRPr>
          </a:p>
        </p:txBody>
      </p:sp>
      <p:sp>
        <p:nvSpPr>
          <p:cNvPr id="11" name="Rectangle 10">
            <a:hlinkClick r:id="rId4" action="ppaction://hlinksldjump"/>
          </p:cNvPr>
          <p:cNvSpPr/>
          <p:nvPr/>
        </p:nvSpPr>
        <p:spPr>
          <a:xfrm>
            <a:off x="6948264" y="5744577"/>
            <a:ext cx="1155151" cy="43370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/>
              <a:t>voltar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591196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2"/>
          <p:cNvSpPr txBox="1">
            <a:spLocks noChangeArrowheads="1"/>
          </p:cNvSpPr>
          <p:nvPr/>
        </p:nvSpPr>
        <p:spPr bwMode="auto">
          <a:xfrm>
            <a:off x="539750" y="241955"/>
            <a:ext cx="450007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pt-PT" altLang="pt-PT" sz="2800" b="1" dirty="0">
                <a:latin typeface="+mn-lt"/>
                <a:ea typeface="+mn-ea"/>
              </a:rPr>
              <a:t>Reta dos </a:t>
            </a:r>
            <a:r>
              <a:rPr lang="pt-PT" altLang="pt-PT" sz="2800" b="1" dirty="0" smtClean="0"/>
              <a:t>m</a:t>
            </a:r>
            <a:r>
              <a:rPr lang="pt-PT" altLang="pt-PT" sz="2800" b="1" dirty="0" smtClean="0">
                <a:latin typeface="+mn-lt"/>
                <a:ea typeface="+mn-ea"/>
              </a:rPr>
              <a:t>ínimos </a:t>
            </a:r>
            <a:r>
              <a:rPr lang="pt-PT" altLang="pt-PT" sz="2800" b="1" dirty="0">
                <a:latin typeface="+mn-lt"/>
                <a:ea typeface="+mn-ea"/>
              </a:rPr>
              <a:t>quadrados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ixaDeTexto 2"/>
              <p:cNvSpPr txBox="1">
                <a:spLocks noChangeArrowheads="1"/>
              </p:cNvSpPr>
              <p:nvPr/>
            </p:nvSpPr>
            <p:spPr bwMode="auto">
              <a:xfrm>
                <a:off x="539750" y="1260252"/>
                <a:ext cx="7416626" cy="41457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85000"/>
                  </a:lnSpc>
                </a:pPr>
                <a:r>
                  <a:rPr lang="pt-BR" sz="2400" b="1" dirty="0" smtClean="0">
                    <a:latin typeface="+mn-lt"/>
                    <a:ea typeface="+mn-ea"/>
                  </a:rPr>
                  <a:t>Exemplo: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pt-PT" dirty="0" smtClean="0"/>
                  <a:t>Recorda que o Artur estava à procura da melhor reta para prever a quantia que deveria investir em publicidade para ter 100 espetadores no concerto inaugural.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pt-PT" dirty="0" smtClean="0"/>
                  <a:t>A Verónica explicou ao </a:t>
                </a:r>
                <a:r>
                  <a:rPr lang="pt-PT" dirty="0"/>
                  <a:t>A</a:t>
                </a:r>
                <a:r>
                  <a:rPr lang="pt-PT" dirty="0" smtClean="0"/>
                  <a:t>rtur que existe uma reta que se designa por “reta dos mínimos quadrados”, que, além de ter o ponto </a:t>
                </a:r>
                <a14:m>
                  <m:oMath xmlns:m="http://schemas.openxmlformats.org/officeDocument/2006/math">
                    <m:r>
                      <a:rPr lang="pt-PT" i="1" dirty="0"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̅"/>
                        <m:ctrlPr>
                          <a:rPr lang="pt-PT" i="1" dirty="0">
                            <a:latin typeface="Cambria Math"/>
                          </a:rPr>
                        </m:ctrlPr>
                      </m:accPr>
                      <m:e>
                        <m:r>
                          <a:rPr lang="pt-PT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pt-PT" b="0" i="1" dirty="0" smtClean="0">
                        <a:latin typeface="Cambria Math"/>
                      </a:rPr>
                      <m:t>, </m:t>
                    </m:r>
                    <m:acc>
                      <m:accPr>
                        <m:chr m:val="̅"/>
                        <m:ctrlPr>
                          <a:rPr lang="pt-PT" i="1" dirty="0">
                            <a:latin typeface="Cambria Math"/>
                          </a:rPr>
                        </m:ctrlPr>
                      </m:accPr>
                      <m:e>
                        <m:r>
                          <a:rPr lang="pt-PT" i="1" dirty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pt-PT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pt-PT" dirty="0" smtClean="0"/>
                  <a:t>,</a:t>
                </a:r>
                <a:r>
                  <a:rPr lang="pt-PT" dirty="0"/>
                  <a:t> </a:t>
                </a:r>
                <a:r>
                  <a:rPr lang="pt-PT" dirty="0" smtClean="0"/>
                  <a:t>garante que a soma dos quadrados dos desvios verticais seja mínima. 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pt-PT" dirty="0" smtClean="0"/>
                  <a:t>Após alguns cálculos, a Verónica disse-lhe que, se arredondasse os coeficientes às décimas, então a equação da reta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pt-PT" dirty="0" smtClean="0"/>
                  <a:t> dos mínimos quadrados seria </a:t>
                </a:r>
                <a14:m>
                  <m:oMath xmlns:m="http://schemas.openxmlformats.org/officeDocument/2006/math">
                    <m:r>
                      <a:rPr lang="pt-PT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pt-PT" i="1">
                        <a:latin typeface="Cambria Math" panose="02040503050406030204" pitchFamily="18" charset="0"/>
                      </a:rPr>
                      <m:t>=0,3</m:t>
                    </m:r>
                    <m:r>
                      <a:rPr lang="pt-PT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pt-PT" i="1">
                        <a:latin typeface="Cambria Math" panose="02040503050406030204" pitchFamily="18" charset="0"/>
                      </a:rPr>
                      <m:t>−29,6</m:t>
                    </m:r>
                  </m:oMath>
                </a14:m>
                <a:r>
                  <a:rPr lang="pt-PT" dirty="0" smtClean="0"/>
                  <a:t>.</a:t>
                </a:r>
                <a:r>
                  <a:rPr lang="pt-PT" dirty="0"/>
                  <a:t> </a:t>
                </a:r>
                <a:endParaRPr lang="pt-PT" dirty="0" smtClean="0"/>
              </a:p>
            </p:txBody>
          </p:sp>
        </mc:Choice>
        <mc:Fallback xmlns="">
          <p:sp>
            <p:nvSpPr>
              <p:cNvPr id="5" name="CaixaDeText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9750" y="1260252"/>
                <a:ext cx="7416626" cy="4145750"/>
              </a:xfrm>
              <a:prstGeom prst="rect">
                <a:avLst/>
              </a:prstGeom>
              <a:blipFill rotWithShape="1">
                <a:blip r:embed="rId2"/>
                <a:stretch>
                  <a:fillRect l="-1316" t="-2500" r="-658" b="-44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/>
          <p:cNvGrpSpPr/>
          <p:nvPr/>
        </p:nvGrpSpPr>
        <p:grpSpPr>
          <a:xfrm>
            <a:off x="8267625" y="-2"/>
            <a:ext cx="876375" cy="6858001"/>
            <a:chOff x="8267625" y="-2"/>
            <a:chExt cx="876375" cy="6858001"/>
          </a:xfrm>
        </p:grpSpPr>
        <p:sp>
          <p:nvSpPr>
            <p:cNvPr id="7" name="Freeform: Shape 14"/>
            <p:cNvSpPr/>
            <p:nvPr/>
          </p:nvSpPr>
          <p:spPr>
            <a:xfrm>
              <a:off x="8267625" y="-2"/>
              <a:ext cx="876375" cy="6858001"/>
            </a:xfrm>
            <a:custGeom>
              <a:avLst/>
              <a:gdLst>
                <a:gd name="connsiteX0" fmla="*/ 29943 w 657281"/>
                <a:gd name="connsiteY0" fmla="*/ 0 h 6858001"/>
                <a:gd name="connsiteX1" fmla="*/ 657281 w 657281"/>
                <a:gd name="connsiteY1" fmla="*/ 0 h 6858001"/>
                <a:gd name="connsiteX2" fmla="*/ 657281 w 657281"/>
                <a:gd name="connsiteY2" fmla="*/ 6858001 h 6858001"/>
                <a:gd name="connsiteX3" fmla="*/ 11882 w 657281"/>
                <a:gd name="connsiteY3" fmla="*/ 6858001 h 6858001"/>
                <a:gd name="connsiteX4" fmla="*/ 20503 w 657281"/>
                <a:gd name="connsiteY4" fmla="*/ 6815435 h 6858001"/>
                <a:gd name="connsiteX5" fmla="*/ 76636 w 657281"/>
                <a:gd name="connsiteY5" fmla="*/ 6649224 h 6858001"/>
                <a:gd name="connsiteX6" fmla="*/ 34171 w 657281"/>
                <a:gd name="connsiteY6" fmla="*/ 6323025 h 6858001"/>
                <a:gd name="connsiteX7" fmla="*/ 8692 w 657281"/>
                <a:gd name="connsiteY7" fmla="*/ 6149334 h 6858001"/>
                <a:gd name="connsiteX8" fmla="*/ 106362 w 657281"/>
                <a:gd name="connsiteY8" fmla="*/ 5869734 h 6858001"/>
                <a:gd name="connsiteX9" fmla="*/ 17185 w 657281"/>
                <a:gd name="connsiteY9" fmla="*/ 5577425 h 6858001"/>
                <a:gd name="connsiteX10" fmla="*/ 63897 w 657281"/>
                <a:gd name="connsiteY10" fmla="*/ 5412207 h 6858001"/>
                <a:gd name="connsiteX11" fmla="*/ 68143 w 657281"/>
                <a:gd name="connsiteY11" fmla="*/ 5399498 h 6858001"/>
                <a:gd name="connsiteX12" fmla="*/ 8692 w 657281"/>
                <a:gd name="connsiteY12" fmla="*/ 4831825 h 6858001"/>
                <a:gd name="connsiteX13" fmla="*/ 76636 w 657281"/>
                <a:gd name="connsiteY13" fmla="*/ 4611534 h 6858001"/>
                <a:gd name="connsiteX14" fmla="*/ 34171 w 657281"/>
                <a:gd name="connsiteY14" fmla="*/ 4285335 h 6858001"/>
                <a:gd name="connsiteX15" fmla="*/ 8692 w 657281"/>
                <a:gd name="connsiteY15" fmla="*/ 4107407 h 6858001"/>
                <a:gd name="connsiteX16" fmla="*/ 106362 w 657281"/>
                <a:gd name="connsiteY16" fmla="*/ 3827807 h 6858001"/>
                <a:gd name="connsiteX17" fmla="*/ 17185 w 657281"/>
                <a:gd name="connsiteY17" fmla="*/ 3535498 h 6858001"/>
                <a:gd name="connsiteX18" fmla="*/ 76636 w 657281"/>
                <a:gd name="connsiteY18" fmla="*/ 3344862 h 6858001"/>
                <a:gd name="connsiteX19" fmla="*/ 85129 w 657281"/>
                <a:gd name="connsiteY19" fmla="*/ 3336389 h 6858001"/>
                <a:gd name="connsiteX20" fmla="*/ 8692 w 657281"/>
                <a:gd name="connsiteY20" fmla="*/ 2815316 h 6858001"/>
                <a:gd name="connsiteX21" fmla="*/ 76636 w 657281"/>
                <a:gd name="connsiteY21" fmla="*/ 2590789 h 6858001"/>
                <a:gd name="connsiteX22" fmla="*/ 34171 w 657281"/>
                <a:gd name="connsiteY22" fmla="*/ 2268826 h 6858001"/>
                <a:gd name="connsiteX23" fmla="*/ 8692 w 657281"/>
                <a:gd name="connsiteY23" fmla="*/ 2090898 h 6858001"/>
                <a:gd name="connsiteX24" fmla="*/ 106362 w 657281"/>
                <a:gd name="connsiteY24" fmla="*/ 1811299 h 6858001"/>
                <a:gd name="connsiteX25" fmla="*/ 17185 w 657281"/>
                <a:gd name="connsiteY25" fmla="*/ 1518990 h 6858001"/>
                <a:gd name="connsiteX26" fmla="*/ 63897 w 657281"/>
                <a:gd name="connsiteY26" fmla="*/ 1353771 h 6858001"/>
                <a:gd name="connsiteX27" fmla="*/ 68143 w 657281"/>
                <a:gd name="connsiteY27" fmla="*/ 1341062 h 6858001"/>
                <a:gd name="connsiteX28" fmla="*/ 8692 w 657281"/>
                <a:gd name="connsiteY28" fmla="*/ 773390 h 6858001"/>
                <a:gd name="connsiteX29" fmla="*/ 76636 w 657281"/>
                <a:gd name="connsiteY29" fmla="*/ 553099 h 6858001"/>
                <a:gd name="connsiteX30" fmla="*/ 34171 w 657281"/>
                <a:gd name="connsiteY30" fmla="*/ 226899 h 6858001"/>
                <a:gd name="connsiteX31" fmla="*/ 8692 w 657281"/>
                <a:gd name="connsiteY31" fmla="*/ 53208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657281" h="6858001">
                  <a:moveTo>
                    <a:pt x="29943" y="0"/>
                  </a:moveTo>
                  <a:lnTo>
                    <a:pt x="657281" y="0"/>
                  </a:lnTo>
                  <a:lnTo>
                    <a:pt x="657281" y="6858001"/>
                  </a:lnTo>
                  <a:lnTo>
                    <a:pt x="11882" y="6858001"/>
                  </a:lnTo>
                  <a:lnTo>
                    <a:pt x="20503" y="6815435"/>
                  </a:lnTo>
                  <a:cubicBezTo>
                    <a:pt x="36825" y="6758840"/>
                    <a:pt x="63897" y="6706415"/>
                    <a:pt x="76636" y="6649224"/>
                  </a:cubicBezTo>
                  <a:cubicBezTo>
                    <a:pt x="106362" y="6526370"/>
                    <a:pt x="80883" y="6437406"/>
                    <a:pt x="34171" y="6323025"/>
                  </a:cubicBezTo>
                  <a:cubicBezTo>
                    <a:pt x="8692" y="6267951"/>
                    <a:pt x="-12541" y="6208642"/>
                    <a:pt x="8692" y="6149334"/>
                  </a:cubicBezTo>
                  <a:cubicBezTo>
                    <a:pt x="34171" y="6060370"/>
                    <a:pt x="114855" y="5967170"/>
                    <a:pt x="106362" y="5869734"/>
                  </a:cubicBezTo>
                  <a:cubicBezTo>
                    <a:pt x="93622" y="5768062"/>
                    <a:pt x="12938" y="5679097"/>
                    <a:pt x="17185" y="5577425"/>
                  </a:cubicBezTo>
                  <a:cubicBezTo>
                    <a:pt x="21431" y="5518115"/>
                    <a:pt x="38418" y="5463042"/>
                    <a:pt x="63897" y="5412207"/>
                  </a:cubicBezTo>
                  <a:cubicBezTo>
                    <a:pt x="63897" y="5407971"/>
                    <a:pt x="63897" y="5403734"/>
                    <a:pt x="68143" y="5399498"/>
                  </a:cubicBezTo>
                  <a:cubicBezTo>
                    <a:pt x="165813" y="5179207"/>
                    <a:pt x="-16787" y="5039407"/>
                    <a:pt x="8692" y="4831825"/>
                  </a:cubicBezTo>
                  <a:cubicBezTo>
                    <a:pt x="17185" y="4751335"/>
                    <a:pt x="59650" y="4687788"/>
                    <a:pt x="76636" y="4611534"/>
                  </a:cubicBezTo>
                  <a:cubicBezTo>
                    <a:pt x="106362" y="4488679"/>
                    <a:pt x="80883" y="4395479"/>
                    <a:pt x="34171" y="4285335"/>
                  </a:cubicBezTo>
                  <a:cubicBezTo>
                    <a:pt x="8692" y="4230262"/>
                    <a:pt x="-12541" y="4170952"/>
                    <a:pt x="8692" y="4107407"/>
                  </a:cubicBezTo>
                  <a:cubicBezTo>
                    <a:pt x="34171" y="4022679"/>
                    <a:pt x="114855" y="3925243"/>
                    <a:pt x="106362" y="3827807"/>
                  </a:cubicBezTo>
                  <a:cubicBezTo>
                    <a:pt x="93622" y="3730370"/>
                    <a:pt x="12938" y="3637171"/>
                    <a:pt x="17185" y="3535498"/>
                  </a:cubicBezTo>
                  <a:cubicBezTo>
                    <a:pt x="21431" y="3467716"/>
                    <a:pt x="42664" y="3408407"/>
                    <a:pt x="76636" y="3344862"/>
                  </a:cubicBezTo>
                  <a:cubicBezTo>
                    <a:pt x="76636" y="3340625"/>
                    <a:pt x="80883" y="3336389"/>
                    <a:pt x="85129" y="3336389"/>
                  </a:cubicBezTo>
                  <a:cubicBezTo>
                    <a:pt x="140334" y="3141516"/>
                    <a:pt x="-12541" y="3005953"/>
                    <a:pt x="8692" y="2815316"/>
                  </a:cubicBezTo>
                  <a:cubicBezTo>
                    <a:pt x="17185" y="2734825"/>
                    <a:pt x="59650" y="2671280"/>
                    <a:pt x="76636" y="2590789"/>
                  </a:cubicBezTo>
                  <a:cubicBezTo>
                    <a:pt x="106362" y="2472171"/>
                    <a:pt x="80883" y="2378971"/>
                    <a:pt x="34171" y="2268826"/>
                  </a:cubicBezTo>
                  <a:cubicBezTo>
                    <a:pt x="8692" y="2213753"/>
                    <a:pt x="-12541" y="2150208"/>
                    <a:pt x="8692" y="2090898"/>
                  </a:cubicBezTo>
                  <a:cubicBezTo>
                    <a:pt x="34171" y="2001935"/>
                    <a:pt x="114855" y="1908735"/>
                    <a:pt x="106362" y="1811299"/>
                  </a:cubicBezTo>
                  <a:cubicBezTo>
                    <a:pt x="93622" y="1709626"/>
                    <a:pt x="12938" y="1620662"/>
                    <a:pt x="17185" y="1518990"/>
                  </a:cubicBezTo>
                  <a:cubicBezTo>
                    <a:pt x="21431" y="1459681"/>
                    <a:pt x="38418" y="1408844"/>
                    <a:pt x="63897" y="1353771"/>
                  </a:cubicBezTo>
                  <a:cubicBezTo>
                    <a:pt x="63897" y="1349535"/>
                    <a:pt x="63897" y="1345299"/>
                    <a:pt x="68143" y="1341062"/>
                  </a:cubicBezTo>
                  <a:cubicBezTo>
                    <a:pt x="165813" y="1120772"/>
                    <a:pt x="-16787" y="980972"/>
                    <a:pt x="8692" y="773390"/>
                  </a:cubicBezTo>
                  <a:cubicBezTo>
                    <a:pt x="17185" y="697135"/>
                    <a:pt x="59650" y="629354"/>
                    <a:pt x="76636" y="553099"/>
                  </a:cubicBezTo>
                  <a:cubicBezTo>
                    <a:pt x="106362" y="430245"/>
                    <a:pt x="80883" y="341281"/>
                    <a:pt x="34171" y="226899"/>
                  </a:cubicBezTo>
                  <a:cubicBezTo>
                    <a:pt x="8692" y="171827"/>
                    <a:pt x="-12541" y="112517"/>
                    <a:pt x="8692" y="53208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50800" dist="38100" dir="10800000" algn="tr" rotWithShape="0">
                <a:prstClr val="black">
                  <a:alpha val="2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dirty="0">
                <a:solidFill>
                  <a:schemeClr val="accent6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8" name="Freeform 5"/>
            <p:cNvSpPr>
              <a:spLocks noEditPoints="1"/>
            </p:cNvSpPr>
            <p:nvPr/>
          </p:nvSpPr>
          <p:spPr bwMode="auto">
            <a:xfrm>
              <a:off x="8432220" y="332656"/>
              <a:ext cx="547184" cy="470987"/>
            </a:xfrm>
            <a:custGeom>
              <a:avLst/>
              <a:gdLst>
                <a:gd name="T0" fmla="*/ 67 w 369"/>
                <a:gd name="T1" fmla="*/ 28 h 317"/>
                <a:gd name="T2" fmla="*/ 67 w 369"/>
                <a:gd name="T3" fmla="*/ 29 h 317"/>
                <a:gd name="T4" fmla="*/ 67 w 369"/>
                <a:gd name="T5" fmla="*/ 34 h 317"/>
                <a:gd name="T6" fmla="*/ 42 w 369"/>
                <a:gd name="T7" fmla="*/ 189 h 317"/>
                <a:gd name="T8" fmla="*/ 93 w 369"/>
                <a:gd name="T9" fmla="*/ 189 h 317"/>
                <a:gd name="T10" fmla="*/ 68 w 369"/>
                <a:gd name="T11" fmla="*/ 34 h 317"/>
                <a:gd name="T12" fmla="*/ 68 w 369"/>
                <a:gd name="T13" fmla="*/ 29 h 317"/>
                <a:gd name="T14" fmla="*/ 67 w 369"/>
                <a:gd name="T15" fmla="*/ 28 h 317"/>
                <a:gd name="T16" fmla="*/ 302 w 369"/>
                <a:gd name="T17" fmla="*/ 32 h 317"/>
                <a:gd name="T18" fmla="*/ 287 w 369"/>
                <a:gd name="T19" fmla="*/ 124 h 317"/>
                <a:gd name="T20" fmla="*/ 316 w 369"/>
                <a:gd name="T21" fmla="*/ 124 h 317"/>
                <a:gd name="T22" fmla="*/ 302 w 369"/>
                <a:gd name="T23" fmla="*/ 32 h 317"/>
                <a:gd name="T24" fmla="*/ 369 w 369"/>
                <a:gd name="T25" fmla="*/ 306 h 317"/>
                <a:gd name="T26" fmla="*/ 345 w 369"/>
                <a:gd name="T27" fmla="*/ 306 h 317"/>
                <a:gd name="T28" fmla="*/ 320 w 369"/>
                <a:gd name="T29" fmla="*/ 147 h 317"/>
                <a:gd name="T30" fmla="*/ 283 w 369"/>
                <a:gd name="T31" fmla="*/ 147 h 317"/>
                <a:gd name="T32" fmla="*/ 268 w 369"/>
                <a:gd name="T33" fmla="*/ 242 h 317"/>
                <a:gd name="T34" fmla="*/ 266 w 369"/>
                <a:gd name="T35" fmla="*/ 251 h 317"/>
                <a:gd name="T36" fmla="*/ 185 w 369"/>
                <a:gd name="T37" fmla="*/ 317 h 317"/>
                <a:gd name="T38" fmla="*/ 100 w 369"/>
                <a:gd name="T39" fmla="*/ 238 h 317"/>
                <a:gd name="T40" fmla="*/ 96 w 369"/>
                <a:gd name="T41" fmla="*/ 212 h 317"/>
                <a:gd name="T42" fmla="*/ 39 w 369"/>
                <a:gd name="T43" fmla="*/ 212 h 317"/>
                <a:gd name="T44" fmla="*/ 24 w 369"/>
                <a:gd name="T45" fmla="*/ 306 h 317"/>
                <a:gd name="T46" fmla="*/ 0 w 369"/>
                <a:gd name="T47" fmla="*/ 306 h 317"/>
                <a:gd name="T48" fmla="*/ 49 w 369"/>
                <a:gd name="T49" fmla="*/ 3 h 317"/>
                <a:gd name="T50" fmla="*/ 86 w 369"/>
                <a:gd name="T51" fmla="*/ 3 h 317"/>
                <a:gd name="T52" fmla="*/ 123 w 369"/>
                <a:gd name="T53" fmla="*/ 233 h 317"/>
                <a:gd name="T54" fmla="*/ 185 w 369"/>
                <a:gd name="T55" fmla="*/ 294 h 317"/>
                <a:gd name="T56" fmla="*/ 245 w 369"/>
                <a:gd name="T57" fmla="*/ 241 h 317"/>
                <a:gd name="T58" fmla="*/ 199 w 369"/>
                <a:gd name="T59" fmla="*/ 153 h 317"/>
                <a:gd name="T60" fmla="*/ 136 w 369"/>
                <a:gd name="T61" fmla="*/ 96 h 317"/>
                <a:gd name="T62" fmla="*/ 127 w 369"/>
                <a:gd name="T63" fmla="*/ 58 h 317"/>
                <a:gd name="T64" fmla="*/ 185 w 369"/>
                <a:gd name="T65" fmla="*/ 0 h 317"/>
                <a:gd name="T66" fmla="*/ 242 w 369"/>
                <a:gd name="T67" fmla="*/ 57 h 317"/>
                <a:gd name="T68" fmla="*/ 219 w 369"/>
                <a:gd name="T69" fmla="*/ 59 h 317"/>
                <a:gd name="T70" fmla="*/ 185 w 369"/>
                <a:gd name="T71" fmla="*/ 23 h 317"/>
                <a:gd name="T72" fmla="*/ 149 w 369"/>
                <a:gd name="T73" fmla="*/ 59 h 317"/>
                <a:gd name="T74" fmla="*/ 156 w 369"/>
                <a:gd name="T75" fmla="*/ 84 h 317"/>
                <a:gd name="T76" fmla="*/ 207 w 369"/>
                <a:gd name="T77" fmla="*/ 131 h 317"/>
                <a:gd name="T78" fmla="*/ 255 w 369"/>
                <a:gd name="T79" fmla="*/ 177 h 317"/>
                <a:gd name="T80" fmla="*/ 283 w 369"/>
                <a:gd name="T81" fmla="*/ 3 h 317"/>
                <a:gd name="T82" fmla="*/ 320 w 369"/>
                <a:gd name="T83" fmla="*/ 3 h 317"/>
                <a:gd name="T84" fmla="*/ 369 w 369"/>
                <a:gd name="T85" fmla="*/ 306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69" h="317">
                  <a:moveTo>
                    <a:pt x="67" y="28"/>
                  </a:moveTo>
                  <a:cubicBezTo>
                    <a:pt x="67" y="29"/>
                    <a:pt x="67" y="29"/>
                    <a:pt x="67" y="29"/>
                  </a:cubicBezTo>
                  <a:cubicBezTo>
                    <a:pt x="67" y="31"/>
                    <a:pt x="67" y="33"/>
                    <a:pt x="67" y="34"/>
                  </a:cubicBezTo>
                  <a:cubicBezTo>
                    <a:pt x="42" y="189"/>
                    <a:pt x="42" y="189"/>
                    <a:pt x="42" y="189"/>
                  </a:cubicBezTo>
                  <a:cubicBezTo>
                    <a:pt x="93" y="189"/>
                    <a:pt x="93" y="189"/>
                    <a:pt x="93" y="189"/>
                  </a:cubicBezTo>
                  <a:cubicBezTo>
                    <a:pt x="68" y="34"/>
                    <a:pt x="68" y="34"/>
                    <a:pt x="68" y="34"/>
                  </a:cubicBezTo>
                  <a:cubicBezTo>
                    <a:pt x="68" y="33"/>
                    <a:pt x="68" y="31"/>
                    <a:pt x="68" y="29"/>
                  </a:cubicBezTo>
                  <a:lnTo>
                    <a:pt x="67" y="28"/>
                  </a:lnTo>
                  <a:close/>
                  <a:moveTo>
                    <a:pt x="302" y="32"/>
                  </a:moveTo>
                  <a:cubicBezTo>
                    <a:pt x="287" y="124"/>
                    <a:pt x="287" y="124"/>
                    <a:pt x="287" y="124"/>
                  </a:cubicBezTo>
                  <a:cubicBezTo>
                    <a:pt x="316" y="124"/>
                    <a:pt x="316" y="124"/>
                    <a:pt x="316" y="124"/>
                  </a:cubicBezTo>
                  <a:lnTo>
                    <a:pt x="302" y="32"/>
                  </a:lnTo>
                  <a:close/>
                  <a:moveTo>
                    <a:pt x="369" y="306"/>
                  </a:moveTo>
                  <a:cubicBezTo>
                    <a:pt x="345" y="306"/>
                    <a:pt x="345" y="306"/>
                    <a:pt x="345" y="306"/>
                  </a:cubicBezTo>
                  <a:cubicBezTo>
                    <a:pt x="320" y="147"/>
                    <a:pt x="320" y="147"/>
                    <a:pt x="320" y="147"/>
                  </a:cubicBezTo>
                  <a:cubicBezTo>
                    <a:pt x="283" y="147"/>
                    <a:pt x="283" y="147"/>
                    <a:pt x="283" y="147"/>
                  </a:cubicBezTo>
                  <a:cubicBezTo>
                    <a:pt x="268" y="242"/>
                    <a:pt x="268" y="242"/>
                    <a:pt x="268" y="242"/>
                  </a:cubicBezTo>
                  <a:cubicBezTo>
                    <a:pt x="268" y="245"/>
                    <a:pt x="267" y="248"/>
                    <a:pt x="266" y="251"/>
                  </a:cubicBezTo>
                  <a:cubicBezTo>
                    <a:pt x="259" y="291"/>
                    <a:pt x="225" y="317"/>
                    <a:pt x="185" y="317"/>
                  </a:cubicBezTo>
                  <a:cubicBezTo>
                    <a:pt x="138" y="317"/>
                    <a:pt x="108" y="285"/>
                    <a:pt x="100" y="238"/>
                  </a:cubicBezTo>
                  <a:cubicBezTo>
                    <a:pt x="96" y="212"/>
                    <a:pt x="96" y="212"/>
                    <a:pt x="96" y="212"/>
                  </a:cubicBezTo>
                  <a:cubicBezTo>
                    <a:pt x="39" y="212"/>
                    <a:pt x="39" y="212"/>
                    <a:pt x="39" y="212"/>
                  </a:cubicBezTo>
                  <a:cubicBezTo>
                    <a:pt x="24" y="306"/>
                    <a:pt x="24" y="306"/>
                    <a:pt x="24" y="306"/>
                  </a:cubicBezTo>
                  <a:cubicBezTo>
                    <a:pt x="0" y="306"/>
                    <a:pt x="0" y="306"/>
                    <a:pt x="0" y="306"/>
                  </a:cubicBezTo>
                  <a:cubicBezTo>
                    <a:pt x="49" y="3"/>
                    <a:pt x="49" y="3"/>
                    <a:pt x="49" y="3"/>
                  </a:cubicBezTo>
                  <a:cubicBezTo>
                    <a:pt x="86" y="3"/>
                    <a:pt x="86" y="3"/>
                    <a:pt x="86" y="3"/>
                  </a:cubicBezTo>
                  <a:cubicBezTo>
                    <a:pt x="123" y="233"/>
                    <a:pt x="123" y="233"/>
                    <a:pt x="123" y="233"/>
                  </a:cubicBezTo>
                  <a:cubicBezTo>
                    <a:pt x="130" y="274"/>
                    <a:pt x="151" y="294"/>
                    <a:pt x="185" y="294"/>
                  </a:cubicBezTo>
                  <a:cubicBezTo>
                    <a:pt x="219" y="294"/>
                    <a:pt x="240" y="272"/>
                    <a:pt x="245" y="241"/>
                  </a:cubicBezTo>
                  <a:cubicBezTo>
                    <a:pt x="250" y="212"/>
                    <a:pt x="237" y="180"/>
                    <a:pt x="199" y="153"/>
                  </a:cubicBezTo>
                  <a:cubicBezTo>
                    <a:pt x="163" y="128"/>
                    <a:pt x="145" y="110"/>
                    <a:pt x="136" y="96"/>
                  </a:cubicBezTo>
                  <a:cubicBezTo>
                    <a:pt x="128" y="82"/>
                    <a:pt x="127" y="67"/>
                    <a:pt x="127" y="58"/>
                  </a:cubicBezTo>
                  <a:cubicBezTo>
                    <a:pt x="127" y="26"/>
                    <a:pt x="153" y="0"/>
                    <a:pt x="185" y="0"/>
                  </a:cubicBezTo>
                  <a:cubicBezTo>
                    <a:pt x="217" y="0"/>
                    <a:pt x="241" y="26"/>
                    <a:pt x="242" y="57"/>
                  </a:cubicBezTo>
                  <a:cubicBezTo>
                    <a:pt x="219" y="59"/>
                    <a:pt x="219" y="59"/>
                    <a:pt x="219" y="59"/>
                  </a:cubicBezTo>
                  <a:cubicBezTo>
                    <a:pt x="218" y="38"/>
                    <a:pt x="203" y="24"/>
                    <a:pt x="185" y="23"/>
                  </a:cubicBezTo>
                  <a:cubicBezTo>
                    <a:pt x="164" y="23"/>
                    <a:pt x="149" y="38"/>
                    <a:pt x="149" y="59"/>
                  </a:cubicBezTo>
                  <a:cubicBezTo>
                    <a:pt x="149" y="63"/>
                    <a:pt x="149" y="72"/>
                    <a:pt x="156" y="84"/>
                  </a:cubicBezTo>
                  <a:cubicBezTo>
                    <a:pt x="163" y="96"/>
                    <a:pt x="177" y="112"/>
                    <a:pt x="207" y="131"/>
                  </a:cubicBezTo>
                  <a:cubicBezTo>
                    <a:pt x="230" y="147"/>
                    <a:pt x="246" y="161"/>
                    <a:pt x="255" y="177"/>
                  </a:cubicBezTo>
                  <a:cubicBezTo>
                    <a:pt x="283" y="3"/>
                    <a:pt x="283" y="3"/>
                    <a:pt x="283" y="3"/>
                  </a:cubicBezTo>
                  <a:cubicBezTo>
                    <a:pt x="320" y="3"/>
                    <a:pt x="320" y="3"/>
                    <a:pt x="320" y="3"/>
                  </a:cubicBezTo>
                  <a:lnTo>
                    <a:pt x="369" y="30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 dirty="0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395536" y="6436740"/>
            <a:ext cx="1404156" cy="27699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PT" sz="1200" i="1" dirty="0" smtClean="0"/>
              <a:t>Expoente</a:t>
            </a:r>
            <a:r>
              <a:rPr lang="pt-PT" sz="1200" i="1" baseline="30000" dirty="0" smtClean="0"/>
              <a:t>11</a:t>
            </a:r>
            <a:endParaRPr lang="pt-PT" sz="1200" i="1" baseline="30000" dirty="0"/>
          </a:p>
        </p:txBody>
      </p:sp>
    </p:spTree>
    <p:extLst>
      <p:ext uri="{BB962C8B-B14F-4D97-AF65-F5344CB8AC3E}">
        <p14:creationId xmlns:p14="http://schemas.microsoft.com/office/powerpoint/2010/main" val="3451108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8267625" y="-2"/>
            <a:ext cx="876375" cy="6858001"/>
            <a:chOff x="8267625" y="-2"/>
            <a:chExt cx="876375" cy="6858001"/>
          </a:xfrm>
        </p:grpSpPr>
        <p:sp>
          <p:nvSpPr>
            <p:cNvPr id="3" name="Freeform: Shape 14"/>
            <p:cNvSpPr/>
            <p:nvPr/>
          </p:nvSpPr>
          <p:spPr>
            <a:xfrm>
              <a:off x="8267625" y="-2"/>
              <a:ext cx="876375" cy="6858001"/>
            </a:xfrm>
            <a:custGeom>
              <a:avLst/>
              <a:gdLst>
                <a:gd name="connsiteX0" fmla="*/ 29943 w 657281"/>
                <a:gd name="connsiteY0" fmla="*/ 0 h 6858001"/>
                <a:gd name="connsiteX1" fmla="*/ 657281 w 657281"/>
                <a:gd name="connsiteY1" fmla="*/ 0 h 6858001"/>
                <a:gd name="connsiteX2" fmla="*/ 657281 w 657281"/>
                <a:gd name="connsiteY2" fmla="*/ 6858001 h 6858001"/>
                <a:gd name="connsiteX3" fmla="*/ 11882 w 657281"/>
                <a:gd name="connsiteY3" fmla="*/ 6858001 h 6858001"/>
                <a:gd name="connsiteX4" fmla="*/ 20503 w 657281"/>
                <a:gd name="connsiteY4" fmla="*/ 6815435 h 6858001"/>
                <a:gd name="connsiteX5" fmla="*/ 76636 w 657281"/>
                <a:gd name="connsiteY5" fmla="*/ 6649224 h 6858001"/>
                <a:gd name="connsiteX6" fmla="*/ 34171 w 657281"/>
                <a:gd name="connsiteY6" fmla="*/ 6323025 h 6858001"/>
                <a:gd name="connsiteX7" fmla="*/ 8692 w 657281"/>
                <a:gd name="connsiteY7" fmla="*/ 6149334 h 6858001"/>
                <a:gd name="connsiteX8" fmla="*/ 106362 w 657281"/>
                <a:gd name="connsiteY8" fmla="*/ 5869734 h 6858001"/>
                <a:gd name="connsiteX9" fmla="*/ 17185 w 657281"/>
                <a:gd name="connsiteY9" fmla="*/ 5577425 h 6858001"/>
                <a:gd name="connsiteX10" fmla="*/ 63897 w 657281"/>
                <a:gd name="connsiteY10" fmla="*/ 5412207 h 6858001"/>
                <a:gd name="connsiteX11" fmla="*/ 68143 w 657281"/>
                <a:gd name="connsiteY11" fmla="*/ 5399498 h 6858001"/>
                <a:gd name="connsiteX12" fmla="*/ 8692 w 657281"/>
                <a:gd name="connsiteY12" fmla="*/ 4831825 h 6858001"/>
                <a:gd name="connsiteX13" fmla="*/ 76636 w 657281"/>
                <a:gd name="connsiteY13" fmla="*/ 4611534 h 6858001"/>
                <a:gd name="connsiteX14" fmla="*/ 34171 w 657281"/>
                <a:gd name="connsiteY14" fmla="*/ 4285335 h 6858001"/>
                <a:gd name="connsiteX15" fmla="*/ 8692 w 657281"/>
                <a:gd name="connsiteY15" fmla="*/ 4107407 h 6858001"/>
                <a:gd name="connsiteX16" fmla="*/ 106362 w 657281"/>
                <a:gd name="connsiteY16" fmla="*/ 3827807 h 6858001"/>
                <a:gd name="connsiteX17" fmla="*/ 17185 w 657281"/>
                <a:gd name="connsiteY17" fmla="*/ 3535498 h 6858001"/>
                <a:gd name="connsiteX18" fmla="*/ 76636 w 657281"/>
                <a:gd name="connsiteY18" fmla="*/ 3344862 h 6858001"/>
                <a:gd name="connsiteX19" fmla="*/ 85129 w 657281"/>
                <a:gd name="connsiteY19" fmla="*/ 3336389 h 6858001"/>
                <a:gd name="connsiteX20" fmla="*/ 8692 w 657281"/>
                <a:gd name="connsiteY20" fmla="*/ 2815316 h 6858001"/>
                <a:gd name="connsiteX21" fmla="*/ 76636 w 657281"/>
                <a:gd name="connsiteY21" fmla="*/ 2590789 h 6858001"/>
                <a:gd name="connsiteX22" fmla="*/ 34171 w 657281"/>
                <a:gd name="connsiteY22" fmla="*/ 2268826 h 6858001"/>
                <a:gd name="connsiteX23" fmla="*/ 8692 w 657281"/>
                <a:gd name="connsiteY23" fmla="*/ 2090898 h 6858001"/>
                <a:gd name="connsiteX24" fmla="*/ 106362 w 657281"/>
                <a:gd name="connsiteY24" fmla="*/ 1811299 h 6858001"/>
                <a:gd name="connsiteX25" fmla="*/ 17185 w 657281"/>
                <a:gd name="connsiteY25" fmla="*/ 1518990 h 6858001"/>
                <a:gd name="connsiteX26" fmla="*/ 63897 w 657281"/>
                <a:gd name="connsiteY26" fmla="*/ 1353771 h 6858001"/>
                <a:gd name="connsiteX27" fmla="*/ 68143 w 657281"/>
                <a:gd name="connsiteY27" fmla="*/ 1341062 h 6858001"/>
                <a:gd name="connsiteX28" fmla="*/ 8692 w 657281"/>
                <a:gd name="connsiteY28" fmla="*/ 773390 h 6858001"/>
                <a:gd name="connsiteX29" fmla="*/ 76636 w 657281"/>
                <a:gd name="connsiteY29" fmla="*/ 553099 h 6858001"/>
                <a:gd name="connsiteX30" fmla="*/ 34171 w 657281"/>
                <a:gd name="connsiteY30" fmla="*/ 226899 h 6858001"/>
                <a:gd name="connsiteX31" fmla="*/ 8692 w 657281"/>
                <a:gd name="connsiteY31" fmla="*/ 53208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657281" h="6858001">
                  <a:moveTo>
                    <a:pt x="29943" y="0"/>
                  </a:moveTo>
                  <a:lnTo>
                    <a:pt x="657281" y="0"/>
                  </a:lnTo>
                  <a:lnTo>
                    <a:pt x="657281" y="6858001"/>
                  </a:lnTo>
                  <a:lnTo>
                    <a:pt x="11882" y="6858001"/>
                  </a:lnTo>
                  <a:lnTo>
                    <a:pt x="20503" y="6815435"/>
                  </a:lnTo>
                  <a:cubicBezTo>
                    <a:pt x="36825" y="6758840"/>
                    <a:pt x="63897" y="6706415"/>
                    <a:pt x="76636" y="6649224"/>
                  </a:cubicBezTo>
                  <a:cubicBezTo>
                    <a:pt x="106362" y="6526370"/>
                    <a:pt x="80883" y="6437406"/>
                    <a:pt x="34171" y="6323025"/>
                  </a:cubicBezTo>
                  <a:cubicBezTo>
                    <a:pt x="8692" y="6267951"/>
                    <a:pt x="-12541" y="6208642"/>
                    <a:pt x="8692" y="6149334"/>
                  </a:cubicBezTo>
                  <a:cubicBezTo>
                    <a:pt x="34171" y="6060370"/>
                    <a:pt x="114855" y="5967170"/>
                    <a:pt x="106362" y="5869734"/>
                  </a:cubicBezTo>
                  <a:cubicBezTo>
                    <a:pt x="93622" y="5768062"/>
                    <a:pt x="12938" y="5679097"/>
                    <a:pt x="17185" y="5577425"/>
                  </a:cubicBezTo>
                  <a:cubicBezTo>
                    <a:pt x="21431" y="5518115"/>
                    <a:pt x="38418" y="5463042"/>
                    <a:pt x="63897" y="5412207"/>
                  </a:cubicBezTo>
                  <a:cubicBezTo>
                    <a:pt x="63897" y="5407971"/>
                    <a:pt x="63897" y="5403734"/>
                    <a:pt x="68143" y="5399498"/>
                  </a:cubicBezTo>
                  <a:cubicBezTo>
                    <a:pt x="165813" y="5179207"/>
                    <a:pt x="-16787" y="5039407"/>
                    <a:pt x="8692" y="4831825"/>
                  </a:cubicBezTo>
                  <a:cubicBezTo>
                    <a:pt x="17185" y="4751335"/>
                    <a:pt x="59650" y="4687788"/>
                    <a:pt x="76636" y="4611534"/>
                  </a:cubicBezTo>
                  <a:cubicBezTo>
                    <a:pt x="106362" y="4488679"/>
                    <a:pt x="80883" y="4395479"/>
                    <a:pt x="34171" y="4285335"/>
                  </a:cubicBezTo>
                  <a:cubicBezTo>
                    <a:pt x="8692" y="4230262"/>
                    <a:pt x="-12541" y="4170952"/>
                    <a:pt x="8692" y="4107407"/>
                  </a:cubicBezTo>
                  <a:cubicBezTo>
                    <a:pt x="34171" y="4022679"/>
                    <a:pt x="114855" y="3925243"/>
                    <a:pt x="106362" y="3827807"/>
                  </a:cubicBezTo>
                  <a:cubicBezTo>
                    <a:pt x="93622" y="3730370"/>
                    <a:pt x="12938" y="3637171"/>
                    <a:pt x="17185" y="3535498"/>
                  </a:cubicBezTo>
                  <a:cubicBezTo>
                    <a:pt x="21431" y="3467716"/>
                    <a:pt x="42664" y="3408407"/>
                    <a:pt x="76636" y="3344862"/>
                  </a:cubicBezTo>
                  <a:cubicBezTo>
                    <a:pt x="76636" y="3340625"/>
                    <a:pt x="80883" y="3336389"/>
                    <a:pt x="85129" y="3336389"/>
                  </a:cubicBezTo>
                  <a:cubicBezTo>
                    <a:pt x="140334" y="3141516"/>
                    <a:pt x="-12541" y="3005953"/>
                    <a:pt x="8692" y="2815316"/>
                  </a:cubicBezTo>
                  <a:cubicBezTo>
                    <a:pt x="17185" y="2734825"/>
                    <a:pt x="59650" y="2671280"/>
                    <a:pt x="76636" y="2590789"/>
                  </a:cubicBezTo>
                  <a:cubicBezTo>
                    <a:pt x="106362" y="2472171"/>
                    <a:pt x="80883" y="2378971"/>
                    <a:pt x="34171" y="2268826"/>
                  </a:cubicBezTo>
                  <a:cubicBezTo>
                    <a:pt x="8692" y="2213753"/>
                    <a:pt x="-12541" y="2150208"/>
                    <a:pt x="8692" y="2090898"/>
                  </a:cubicBezTo>
                  <a:cubicBezTo>
                    <a:pt x="34171" y="2001935"/>
                    <a:pt x="114855" y="1908735"/>
                    <a:pt x="106362" y="1811299"/>
                  </a:cubicBezTo>
                  <a:cubicBezTo>
                    <a:pt x="93622" y="1709626"/>
                    <a:pt x="12938" y="1620662"/>
                    <a:pt x="17185" y="1518990"/>
                  </a:cubicBezTo>
                  <a:cubicBezTo>
                    <a:pt x="21431" y="1459681"/>
                    <a:pt x="38418" y="1408844"/>
                    <a:pt x="63897" y="1353771"/>
                  </a:cubicBezTo>
                  <a:cubicBezTo>
                    <a:pt x="63897" y="1349535"/>
                    <a:pt x="63897" y="1345299"/>
                    <a:pt x="68143" y="1341062"/>
                  </a:cubicBezTo>
                  <a:cubicBezTo>
                    <a:pt x="165813" y="1120772"/>
                    <a:pt x="-16787" y="980972"/>
                    <a:pt x="8692" y="773390"/>
                  </a:cubicBezTo>
                  <a:cubicBezTo>
                    <a:pt x="17185" y="697135"/>
                    <a:pt x="59650" y="629354"/>
                    <a:pt x="76636" y="553099"/>
                  </a:cubicBezTo>
                  <a:cubicBezTo>
                    <a:pt x="106362" y="430245"/>
                    <a:pt x="80883" y="341281"/>
                    <a:pt x="34171" y="226899"/>
                  </a:cubicBezTo>
                  <a:cubicBezTo>
                    <a:pt x="8692" y="171827"/>
                    <a:pt x="-12541" y="112517"/>
                    <a:pt x="8692" y="53208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50800" dist="38100" dir="10800000" algn="tr" rotWithShape="0">
                <a:prstClr val="black">
                  <a:alpha val="2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dirty="0">
                <a:solidFill>
                  <a:schemeClr val="accent6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4" name="Freeform 5"/>
            <p:cNvSpPr>
              <a:spLocks noEditPoints="1"/>
            </p:cNvSpPr>
            <p:nvPr/>
          </p:nvSpPr>
          <p:spPr bwMode="auto">
            <a:xfrm>
              <a:off x="8432220" y="332656"/>
              <a:ext cx="547184" cy="470987"/>
            </a:xfrm>
            <a:custGeom>
              <a:avLst/>
              <a:gdLst>
                <a:gd name="T0" fmla="*/ 67 w 369"/>
                <a:gd name="T1" fmla="*/ 28 h 317"/>
                <a:gd name="T2" fmla="*/ 67 w 369"/>
                <a:gd name="T3" fmla="*/ 29 h 317"/>
                <a:gd name="T4" fmla="*/ 67 w 369"/>
                <a:gd name="T5" fmla="*/ 34 h 317"/>
                <a:gd name="T6" fmla="*/ 42 w 369"/>
                <a:gd name="T7" fmla="*/ 189 h 317"/>
                <a:gd name="T8" fmla="*/ 93 w 369"/>
                <a:gd name="T9" fmla="*/ 189 h 317"/>
                <a:gd name="T10" fmla="*/ 68 w 369"/>
                <a:gd name="T11" fmla="*/ 34 h 317"/>
                <a:gd name="T12" fmla="*/ 68 w 369"/>
                <a:gd name="T13" fmla="*/ 29 h 317"/>
                <a:gd name="T14" fmla="*/ 67 w 369"/>
                <a:gd name="T15" fmla="*/ 28 h 317"/>
                <a:gd name="T16" fmla="*/ 302 w 369"/>
                <a:gd name="T17" fmla="*/ 32 h 317"/>
                <a:gd name="T18" fmla="*/ 287 w 369"/>
                <a:gd name="T19" fmla="*/ 124 h 317"/>
                <a:gd name="T20" fmla="*/ 316 w 369"/>
                <a:gd name="T21" fmla="*/ 124 h 317"/>
                <a:gd name="T22" fmla="*/ 302 w 369"/>
                <a:gd name="T23" fmla="*/ 32 h 317"/>
                <a:gd name="T24" fmla="*/ 369 w 369"/>
                <a:gd name="T25" fmla="*/ 306 h 317"/>
                <a:gd name="T26" fmla="*/ 345 w 369"/>
                <a:gd name="T27" fmla="*/ 306 h 317"/>
                <a:gd name="T28" fmla="*/ 320 w 369"/>
                <a:gd name="T29" fmla="*/ 147 h 317"/>
                <a:gd name="T30" fmla="*/ 283 w 369"/>
                <a:gd name="T31" fmla="*/ 147 h 317"/>
                <a:gd name="T32" fmla="*/ 268 w 369"/>
                <a:gd name="T33" fmla="*/ 242 h 317"/>
                <a:gd name="T34" fmla="*/ 266 w 369"/>
                <a:gd name="T35" fmla="*/ 251 h 317"/>
                <a:gd name="T36" fmla="*/ 185 w 369"/>
                <a:gd name="T37" fmla="*/ 317 h 317"/>
                <a:gd name="T38" fmla="*/ 100 w 369"/>
                <a:gd name="T39" fmla="*/ 238 h 317"/>
                <a:gd name="T40" fmla="*/ 96 w 369"/>
                <a:gd name="T41" fmla="*/ 212 h 317"/>
                <a:gd name="T42" fmla="*/ 39 w 369"/>
                <a:gd name="T43" fmla="*/ 212 h 317"/>
                <a:gd name="T44" fmla="*/ 24 w 369"/>
                <a:gd name="T45" fmla="*/ 306 h 317"/>
                <a:gd name="T46" fmla="*/ 0 w 369"/>
                <a:gd name="T47" fmla="*/ 306 h 317"/>
                <a:gd name="T48" fmla="*/ 49 w 369"/>
                <a:gd name="T49" fmla="*/ 3 h 317"/>
                <a:gd name="T50" fmla="*/ 86 w 369"/>
                <a:gd name="T51" fmla="*/ 3 h 317"/>
                <a:gd name="T52" fmla="*/ 123 w 369"/>
                <a:gd name="T53" fmla="*/ 233 h 317"/>
                <a:gd name="T54" fmla="*/ 185 w 369"/>
                <a:gd name="T55" fmla="*/ 294 h 317"/>
                <a:gd name="T56" fmla="*/ 245 w 369"/>
                <a:gd name="T57" fmla="*/ 241 h 317"/>
                <a:gd name="T58" fmla="*/ 199 w 369"/>
                <a:gd name="T59" fmla="*/ 153 h 317"/>
                <a:gd name="T60" fmla="*/ 136 w 369"/>
                <a:gd name="T61" fmla="*/ 96 h 317"/>
                <a:gd name="T62" fmla="*/ 127 w 369"/>
                <a:gd name="T63" fmla="*/ 58 h 317"/>
                <a:gd name="T64" fmla="*/ 185 w 369"/>
                <a:gd name="T65" fmla="*/ 0 h 317"/>
                <a:gd name="T66" fmla="*/ 242 w 369"/>
                <a:gd name="T67" fmla="*/ 57 h 317"/>
                <a:gd name="T68" fmla="*/ 219 w 369"/>
                <a:gd name="T69" fmla="*/ 59 h 317"/>
                <a:gd name="T70" fmla="*/ 185 w 369"/>
                <a:gd name="T71" fmla="*/ 23 h 317"/>
                <a:gd name="T72" fmla="*/ 149 w 369"/>
                <a:gd name="T73" fmla="*/ 59 h 317"/>
                <a:gd name="T74" fmla="*/ 156 w 369"/>
                <a:gd name="T75" fmla="*/ 84 h 317"/>
                <a:gd name="T76" fmla="*/ 207 w 369"/>
                <a:gd name="T77" fmla="*/ 131 h 317"/>
                <a:gd name="T78" fmla="*/ 255 w 369"/>
                <a:gd name="T79" fmla="*/ 177 h 317"/>
                <a:gd name="T80" fmla="*/ 283 w 369"/>
                <a:gd name="T81" fmla="*/ 3 h 317"/>
                <a:gd name="T82" fmla="*/ 320 w 369"/>
                <a:gd name="T83" fmla="*/ 3 h 317"/>
                <a:gd name="T84" fmla="*/ 369 w 369"/>
                <a:gd name="T85" fmla="*/ 306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69" h="317">
                  <a:moveTo>
                    <a:pt x="67" y="28"/>
                  </a:moveTo>
                  <a:cubicBezTo>
                    <a:pt x="67" y="29"/>
                    <a:pt x="67" y="29"/>
                    <a:pt x="67" y="29"/>
                  </a:cubicBezTo>
                  <a:cubicBezTo>
                    <a:pt x="67" y="31"/>
                    <a:pt x="67" y="33"/>
                    <a:pt x="67" y="34"/>
                  </a:cubicBezTo>
                  <a:cubicBezTo>
                    <a:pt x="42" y="189"/>
                    <a:pt x="42" y="189"/>
                    <a:pt x="42" y="189"/>
                  </a:cubicBezTo>
                  <a:cubicBezTo>
                    <a:pt x="93" y="189"/>
                    <a:pt x="93" y="189"/>
                    <a:pt x="93" y="189"/>
                  </a:cubicBezTo>
                  <a:cubicBezTo>
                    <a:pt x="68" y="34"/>
                    <a:pt x="68" y="34"/>
                    <a:pt x="68" y="34"/>
                  </a:cubicBezTo>
                  <a:cubicBezTo>
                    <a:pt x="68" y="33"/>
                    <a:pt x="68" y="31"/>
                    <a:pt x="68" y="29"/>
                  </a:cubicBezTo>
                  <a:lnTo>
                    <a:pt x="67" y="28"/>
                  </a:lnTo>
                  <a:close/>
                  <a:moveTo>
                    <a:pt x="302" y="32"/>
                  </a:moveTo>
                  <a:cubicBezTo>
                    <a:pt x="287" y="124"/>
                    <a:pt x="287" y="124"/>
                    <a:pt x="287" y="124"/>
                  </a:cubicBezTo>
                  <a:cubicBezTo>
                    <a:pt x="316" y="124"/>
                    <a:pt x="316" y="124"/>
                    <a:pt x="316" y="124"/>
                  </a:cubicBezTo>
                  <a:lnTo>
                    <a:pt x="302" y="32"/>
                  </a:lnTo>
                  <a:close/>
                  <a:moveTo>
                    <a:pt x="369" y="306"/>
                  </a:moveTo>
                  <a:cubicBezTo>
                    <a:pt x="345" y="306"/>
                    <a:pt x="345" y="306"/>
                    <a:pt x="345" y="306"/>
                  </a:cubicBezTo>
                  <a:cubicBezTo>
                    <a:pt x="320" y="147"/>
                    <a:pt x="320" y="147"/>
                    <a:pt x="320" y="147"/>
                  </a:cubicBezTo>
                  <a:cubicBezTo>
                    <a:pt x="283" y="147"/>
                    <a:pt x="283" y="147"/>
                    <a:pt x="283" y="147"/>
                  </a:cubicBezTo>
                  <a:cubicBezTo>
                    <a:pt x="268" y="242"/>
                    <a:pt x="268" y="242"/>
                    <a:pt x="268" y="242"/>
                  </a:cubicBezTo>
                  <a:cubicBezTo>
                    <a:pt x="268" y="245"/>
                    <a:pt x="267" y="248"/>
                    <a:pt x="266" y="251"/>
                  </a:cubicBezTo>
                  <a:cubicBezTo>
                    <a:pt x="259" y="291"/>
                    <a:pt x="225" y="317"/>
                    <a:pt x="185" y="317"/>
                  </a:cubicBezTo>
                  <a:cubicBezTo>
                    <a:pt x="138" y="317"/>
                    <a:pt x="108" y="285"/>
                    <a:pt x="100" y="238"/>
                  </a:cubicBezTo>
                  <a:cubicBezTo>
                    <a:pt x="96" y="212"/>
                    <a:pt x="96" y="212"/>
                    <a:pt x="96" y="212"/>
                  </a:cubicBezTo>
                  <a:cubicBezTo>
                    <a:pt x="39" y="212"/>
                    <a:pt x="39" y="212"/>
                    <a:pt x="39" y="212"/>
                  </a:cubicBezTo>
                  <a:cubicBezTo>
                    <a:pt x="24" y="306"/>
                    <a:pt x="24" y="306"/>
                    <a:pt x="24" y="306"/>
                  </a:cubicBezTo>
                  <a:cubicBezTo>
                    <a:pt x="0" y="306"/>
                    <a:pt x="0" y="306"/>
                    <a:pt x="0" y="306"/>
                  </a:cubicBezTo>
                  <a:cubicBezTo>
                    <a:pt x="49" y="3"/>
                    <a:pt x="49" y="3"/>
                    <a:pt x="49" y="3"/>
                  </a:cubicBezTo>
                  <a:cubicBezTo>
                    <a:pt x="86" y="3"/>
                    <a:pt x="86" y="3"/>
                    <a:pt x="86" y="3"/>
                  </a:cubicBezTo>
                  <a:cubicBezTo>
                    <a:pt x="123" y="233"/>
                    <a:pt x="123" y="233"/>
                    <a:pt x="123" y="233"/>
                  </a:cubicBezTo>
                  <a:cubicBezTo>
                    <a:pt x="130" y="274"/>
                    <a:pt x="151" y="294"/>
                    <a:pt x="185" y="294"/>
                  </a:cubicBezTo>
                  <a:cubicBezTo>
                    <a:pt x="219" y="294"/>
                    <a:pt x="240" y="272"/>
                    <a:pt x="245" y="241"/>
                  </a:cubicBezTo>
                  <a:cubicBezTo>
                    <a:pt x="250" y="212"/>
                    <a:pt x="237" y="180"/>
                    <a:pt x="199" y="153"/>
                  </a:cubicBezTo>
                  <a:cubicBezTo>
                    <a:pt x="163" y="128"/>
                    <a:pt x="145" y="110"/>
                    <a:pt x="136" y="96"/>
                  </a:cubicBezTo>
                  <a:cubicBezTo>
                    <a:pt x="128" y="82"/>
                    <a:pt x="127" y="67"/>
                    <a:pt x="127" y="58"/>
                  </a:cubicBezTo>
                  <a:cubicBezTo>
                    <a:pt x="127" y="26"/>
                    <a:pt x="153" y="0"/>
                    <a:pt x="185" y="0"/>
                  </a:cubicBezTo>
                  <a:cubicBezTo>
                    <a:pt x="217" y="0"/>
                    <a:pt x="241" y="26"/>
                    <a:pt x="242" y="57"/>
                  </a:cubicBezTo>
                  <a:cubicBezTo>
                    <a:pt x="219" y="59"/>
                    <a:pt x="219" y="59"/>
                    <a:pt x="219" y="59"/>
                  </a:cubicBezTo>
                  <a:cubicBezTo>
                    <a:pt x="218" y="38"/>
                    <a:pt x="203" y="24"/>
                    <a:pt x="185" y="23"/>
                  </a:cubicBezTo>
                  <a:cubicBezTo>
                    <a:pt x="164" y="23"/>
                    <a:pt x="149" y="38"/>
                    <a:pt x="149" y="59"/>
                  </a:cubicBezTo>
                  <a:cubicBezTo>
                    <a:pt x="149" y="63"/>
                    <a:pt x="149" y="72"/>
                    <a:pt x="156" y="84"/>
                  </a:cubicBezTo>
                  <a:cubicBezTo>
                    <a:pt x="163" y="96"/>
                    <a:pt x="177" y="112"/>
                    <a:pt x="207" y="131"/>
                  </a:cubicBezTo>
                  <a:cubicBezTo>
                    <a:pt x="230" y="147"/>
                    <a:pt x="246" y="161"/>
                    <a:pt x="255" y="177"/>
                  </a:cubicBezTo>
                  <a:cubicBezTo>
                    <a:pt x="283" y="3"/>
                    <a:pt x="283" y="3"/>
                    <a:pt x="283" y="3"/>
                  </a:cubicBezTo>
                  <a:cubicBezTo>
                    <a:pt x="320" y="3"/>
                    <a:pt x="320" y="3"/>
                    <a:pt x="320" y="3"/>
                  </a:cubicBezTo>
                  <a:lnTo>
                    <a:pt x="369" y="30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 dirty="0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395536" y="6436740"/>
            <a:ext cx="1404156" cy="27699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PT" sz="1200" i="1" dirty="0" smtClean="0"/>
              <a:t>Expoente</a:t>
            </a:r>
            <a:r>
              <a:rPr lang="pt-PT" sz="1200" i="1" baseline="30000" dirty="0" smtClean="0"/>
              <a:t>11</a:t>
            </a:r>
            <a:endParaRPr lang="pt-PT" sz="1200" i="1" baseline="30000" dirty="0"/>
          </a:p>
        </p:txBody>
      </p:sp>
      <p:sp>
        <p:nvSpPr>
          <p:cNvPr id="6" name="CaixaDeTexto 2"/>
          <p:cNvSpPr txBox="1">
            <a:spLocks noChangeArrowheads="1"/>
          </p:cNvSpPr>
          <p:nvPr/>
        </p:nvSpPr>
        <p:spPr bwMode="auto">
          <a:xfrm>
            <a:off x="539750" y="241955"/>
            <a:ext cx="450007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pt-PT" altLang="pt-PT" sz="2800" b="1" dirty="0">
                <a:latin typeface="+mn-lt"/>
                <a:ea typeface="+mn-ea"/>
              </a:rPr>
              <a:t>Reta dos </a:t>
            </a:r>
            <a:r>
              <a:rPr lang="pt-PT" altLang="pt-PT" sz="2800" b="1" dirty="0" smtClean="0">
                <a:latin typeface="+mn-lt"/>
                <a:ea typeface="+mn-ea"/>
              </a:rPr>
              <a:t>mínimos </a:t>
            </a:r>
            <a:r>
              <a:rPr lang="pt-PT" altLang="pt-PT" sz="2800" b="1" dirty="0">
                <a:latin typeface="+mn-lt"/>
                <a:ea typeface="+mn-ea"/>
              </a:rPr>
              <a:t>quadrados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86"/>
          <a:stretch/>
        </p:blipFill>
        <p:spPr bwMode="auto">
          <a:xfrm>
            <a:off x="709230" y="1760149"/>
            <a:ext cx="7368547" cy="2172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539750" y="1223745"/>
            <a:ext cx="14742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dirty="0" smtClean="0"/>
              <a:t>Definição:</a:t>
            </a:r>
            <a:endParaRPr lang="pt-PT" sz="2400" dirty="0"/>
          </a:p>
        </p:txBody>
      </p:sp>
      <p:sp>
        <p:nvSpPr>
          <p:cNvPr id="10" name="Rectangle 9"/>
          <p:cNvSpPr/>
          <p:nvPr/>
        </p:nvSpPr>
        <p:spPr>
          <a:xfrm>
            <a:off x="539750" y="4293096"/>
            <a:ext cx="14404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smtClean="0"/>
              <a:t>Recorda que:</a:t>
            </a:r>
            <a:endParaRPr lang="pt-PT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844"/>
          <a:stretch/>
        </p:blipFill>
        <p:spPr bwMode="auto">
          <a:xfrm>
            <a:off x="709230" y="4800600"/>
            <a:ext cx="2968755" cy="724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4012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8267625" y="-2"/>
            <a:ext cx="876375" cy="6858001"/>
            <a:chOff x="8267625" y="-2"/>
            <a:chExt cx="876375" cy="6858001"/>
          </a:xfrm>
        </p:grpSpPr>
        <p:sp>
          <p:nvSpPr>
            <p:cNvPr id="3" name="Freeform: Shape 14"/>
            <p:cNvSpPr/>
            <p:nvPr/>
          </p:nvSpPr>
          <p:spPr>
            <a:xfrm>
              <a:off x="8267625" y="-2"/>
              <a:ext cx="876375" cy="6858001"/>
            </a:xfrm>
            <a:custGeom>
              <a:avLst/>
              <a:gdLst>
                <a:gd name="connsiteX0" fmla="*/ 29943 w 657281"/>
                <a:gd name="connsiteY0" fmla="*/ 0 h 6858001"/>
                <a:gd name="connsiteX1" fmla="*/ 657281 w 657281"/>
                <a:gd name="connsiteY1" fmla="*/ 0 h 6858001"/>
                <a:gd name="connsiteX2" fmla="*/ 657281 w 657281"/>
                <a:gd name="connsiteY2" fmla="*/ 6858001 h 6858001"/>
                <a:gd name="connsiteX3" fmla="*/ 11882 w 657281"/>
                <a:gd name="connsiteY3" fmla="*/ 6858001 h 6858001"/>
                <a:gd name="connsiteX4" fmla="*/ 20503 w 657281"/>
                <a:gd name="connsiteY4" fmla="*/ 6815435 h 6858001"/>
                <a:gd name="connsiteX5" fmla="*/ 76636 w 657281"/>
                <a:gd name="connsiteY5" fmla="*/ 6649224 h 6858001"/>
                <a:gd name="connsiteX6" fmla="*/ 34171 w 657281"/>
                <a:gd name="connsiteY6" fmla="*/ 6323025 h 6858001"/>
                <a:gd name="connsiteX7" fmla="*/ 8692 w 657281"/>
                <a:gd name="connsiteY7" fmla="*/ 6149334 h 6858001"/>
                <a:gd name="connsiteX8" fmla="*/ 106362 w 657281"/>
                <a:gd name="connsiteY8" fmla="*/ 5869734 h 6858001"/>
                <a:gd name="connsiteX9" fmla="*/ 17185 w 657281"/>
                <a:gd name="connsiteY9" fmla="*/ 5577425 h 6858001"/>
                <a:gd name="connsiteX10" fmla="*/ 63897 w 657281"/>
                <a:gd name="connsiteY10" fmla="*/ 5412207 h 6858001"/>
                <a:gd name="connsiteX11" fmla="*/ 68143 w 657281"/>
                <a:gd name="connsiteY11" fmla="*/ 5399498 h 6858001"/>
                <a:gd name="connsiteX12" fmla="*/ 8692 w 657281"/>
                <a:gd name="connsiteY12" fmla="*/ 4831825 h 6858001"/>
                <a:gd name="connsiteX13" fmla="*/ 76636 w 657281"/>
                <a:gd name="connsiteY13" fmla="*/ 4611534 h 6858001"/>
                <a:gd name="connsiteX14" fmla="*/ 34171 w 657281"/>
                <a:gd name="connsiteY14" fmla="*/ 4285335 h 6858001"/>
                <a:gd name="connsiteX15" fmla="*/ 8692 w 657281"/>
                <a:gd name="connsiteY15" fmla="*/ 4107407 h 6858001"/>
                <a:gd name="connsiteX16" fmla="*/ 106362 w 657281"/>
                <a:gd name="connsiteY16" fmla="*/ 3827807 h 6858001"/>
                <a:gd name="connsiteX17" fmla="*/ 17185 w 657281"/>
                <a:gd name="connsiteY17" fmla="*/ 3535498 h 6858001"/>
                <a:gd name="connsiteX18" fmla="*/ 76636 w 657281"/>
                <a:gd name="connsiteY18" fmla="*/ 3344862 h 6858001"/>
                <a:gd name="connsiteX19" fmla="*/ 85129 w 657281"/>
                <a:gd name="connsiteY19" fmla="*/ 3336389 h 6858001"/>
                <a:gd name="connsiteX20" fmla="*/ 8692 w 657281"/>
                <a:gd name="connsiteY20" fmla="*/ 2815316 h 6858001"/>
                <a:gd name="connsiteX21" fmla="*/ 76636 w 657281"/>
                <a:gd name="connsiteY21" fmla="*/ 2590789 h 6858001"/>
                <a:gd name="connsiteX22" fmla="*/ 34171 w 657281"/>
                <a:gd name="connsiteY22" fmla="*/ 2268826 h 6858001"/>
                <a:gd name="connsiteX23" fmla="*/ 8692 w 657281"/>
                <a:gd name="connsiteY23" fmla="*/ 2090898 h 6858001"/>
                <a:gd name="connsiteX24" fmla="*/ 106362 w 657281"/>
                <a:gd name="connsiteY24" fmla="*/ 1811299 h 6858001"/>
                <a:gd name="connsiteX25" fmla="*/ 17185 w 657281"/>
                <a:gd name="connsiteY25" fmla="*/ 1518990 h 6858001"/>
                <a:gd name="connsiteX26" fmla="*/ 63897 w 657281"/>
                <a:gd name="connsiteY26" fmla="*/ 1353771 h 6858001"/>
                <a:gd name="connsiteX27" fmla="*/ 68143 w 657281"/>
                <a:gd name="connsiteY27" fmla="*/ 1341062 h 6858001"/>
                <a:gd name="connsiteX28" fmla="*/ 8692 w 657281"/>
                <a:gd name="connsiteY28" fmla="*/ 773390 h 6858001"/>
                <a:gd name="connsiteX29" fmla="*/ 76636 w 657281"/>
                <a:gd name="connsiteY29" fmla="*/ 553099 h 6858001"/>
                <a:gd name="connsiteX30" fmla="*/ 34171 w 657281"/>
                <a:gd name="connsiteY30" fmla="*/ 226899 h 6858001"/>
                <a:gd name="connsiteX31" fmla="*/ 8692 w 657281"/>
                <a:gd name="connsiteY31" fmla="*/ 53208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657281" h="6858001">
                  <a:moveTo>
                    <a:pt x="29943" y="0"/>
                  </a:moveTo>
                  <a:lnTo>
                    <a:pt x="657281" y="0"/>
                  </a:lnTo>
                  <a:lnTo>
                    <a:pt x="657281" y="6858001"/>
                  </a:lnTo>
                  <a:lnTo>
                    <a:pt x="11882" y="6858001"/>
                  </a:lnTo>
                  <a:lnTo>
                    <a:pt x="20503" y="6815435"/>
                  </a:lnTo>
                  <a:cubicBezTo>
                    <a:pt x="36825" y="6758840"/>
                    <a:pt x="63897" y="6706415"/>
                    <a:pt x="76636" y="6649224"/>
                  </a:cubicBezTo>
                  <a:cubicBezTo>
                    <a:pt x="106362" y="6526370"/>
                    <a:pt x="80883" y="6437406"/>
                    <a:pt x="34171" y="6323025"/>
                  </a:cubicBezTo>
                  <a:cubicBezTo>
                    <a:pt x="8692" y="6267951"/>
                    <a:pt x="-12541" y="6208642"/>
                    <a:pt x="8692" y="6149334"/>
                  </a:cubicBezTo>
                  <a:cubicBezTo>
                    <a:pt x="34171" y="6060370"/>
                    <a:pt x="114855" y="5967170"/>
                    <a:pt x="106362" y="5869734"/>
                  </a:cubicBezTo>
                  <a:cubicBezTo>
                    <a:pt x="93622" y="5768062"/>
                    <a:pt x="12938" y="5679097"/>
                    <a:pt x="17185" y="5577425"/>
                  </a:cubicBezTo>
                  <a:cubicBezTo>
                    <a:pt x="21431" y="5518115"/>
                    <a:pt x="38418" y="5463042"/>
                    <a:pt x="63897" y="5412207"/>
                  </a:cubicBezTo>
                  <a:cubicBezTo>
                    <a:pt x="63897" y="5407971"/>
                    <a:pt x="63897" y="5403734"/>
                    <a:pt x="68143" y="5399498"/>
                  </a:cubicBezTo>
                  <a:cubicBezTo>
                    <a:pt x="165813" y="5179207"/>
                    <a:pt x="-16787" y="5039407"/>
                    <a:pt x="8692" y="4831825"/>
                  </a:cubicBezTo>
                  <a:cubicBezTo>
                    <a:pt x="17185" y="4751335"/>
                    <a:pt x="59650" y="4687788"/>
                    <a:pt x="76636" y="4611534"/>
                  </a:cubicBezTo>
                  <a:cubicBezTo>
                    <a:pt x="106362" y="4488679"/>
                    <a:pt x="80883" y="4395479"/>
                    <a:pt x="34171" y="4285335"/>
                  </a:cubicBezTo>
                  <a:cubicBezTo>
                    <a:pt x="8692" y="4230262"/>
                    <a:pt x="-12541" y="4170952"/>
                    <a:pt x="8692" y="4107407"/>
                  </a:cubicBezTo>
                  <a:cubicBezTo>
                    <a:pt x="34171" y="4022679"/>
                    <a:pt x="114855" y="3925243"/>
                    <a:pt x="106362" y="3827807"/>
                  </a:cubicBezTo>
                  <a:cubicBezTo>
                    <a:pt x="93622" y="3730370"/>
                    <a:pt x="12938" y="3637171"/>
                    <a:pt x="17185" y="3535498"/>
                  </a:cubicBezTo>
                  <a:cubicBezTo>
                    <a:pt x="21431" y="3467716"/>
                    <a:pt x="42664" y="3408407"/>
                    <a:pt x="76636" y="3344862"/>
                  </a:cubicBezTo>
                  <a:cubicBezTo>
                    <a:pt x="76636" y="3340625"/>
                    <a:pt x="80883" y="3336389"/>
                    <a:pt x="85129" y="3336389"/>
                  </a:cubicBezTo>
                  <a:cubicBezTo>
                    <a:pt x="140334" y="3141516"/>
                    <a:pt x="-12541" y="3005953"/>
                    <a:pt x="8692" y="2815316"/>
                  </a:cubicBezTo>
                  <a:cubicBezTo>
                    <a:pt x="17185" y="2734825"/>
                    <a:pt x="59650" y="2671280"/>
                    <a:pt x="76636" y="2590789"/>
                  </a:cubicBezTo>
                  <a:cubicBezTo>
                    <a:pt x="106362" y="2472171"/>
                    <a:pt x="80883" y="2378971"/>
                    <a:pt x="34171" y="2268826"/>
                  </a:cubicBezTo>
                  <a:cubicBezTo>
                    <a:pt x="8692" y="2213753"/>
                    <a:pt x="-12541" y="2150208"/>
                    <a:pt x="8692" y="2090898"/>
                  </a:cubicBezTo>
                  <a:cubicBezTo>
                    <a:pt x="34171" y="2001935"/>
                    <a:pt x="114855" y="1908735"/>
                    <a:pt x="106362" y="1811299"/>
                  </a:cubicBezTo>
                  <a:cubicBezTo>
                    <a:pt x="93622" y="1709626"/>
                    <a:pt x="12938" y="1620662"/>
                    <a:pt x="17185" y="1518990"/>
                  </a:cubicBezTo>
                  <a:cubicBezTo>
                    <a:pt x="21431" y="1459681"/>
                    <a:pt x="38418" y="1408844"/>
                    <a:pt x="63897" y="1353771"/>
                  </a:cubicBezTo>
                  <a:cubicBezTo>
                    <a:pt x="63897" y="1349535"/>
                    <a:pt x="63897" y="1345299"/>
                    <a:pt x="68143" y="1341062"/>
                  </a:cubicBezTo>
                  <a:cubicBezTo>
                    <a:pt x="165813" y="1120772"/>
                    <a:pt x="-16787" y="980972"/>
                    <a:pt x="8692" y="773390"/>
                  </a:cubicBezTo>
                  <a:cubicBezTo>
                    <a:pt x="17185" y="697135"/>
                    <a:pt x="59650" y="629354"/>
                    <a:pt x="76636" y="553099"/>
                  </a:cubicBezTo>
                  <a:cubicBezTo>
                    <a:pt x="106362" y="430245"/>
                    <a:pt x="80883" y="341281"/>
                    <a:pt x="34171" y="226899"/>
                  </a:cubicBezTo>
                  <a:cubicBezTo>
                    <a:pt x="8692" y="171827"/>
                    <a:pt x="-12541" y="112517"/>
                    <a:pt x="8692" y="53208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50800" dist="38100" dir="10800000" algn="tr" rotWithShape="0">
                <a:prstClr val="black">
                  <a:alpha val="2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dirty="0">
                <a:solidFill>
                  <a:schemeClr val="accent6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4" name="Freeform 5"/>
            <p:cNvSpPr>
              <a:spLocks noEditPoints="1"/>
            </p:cNvSpPr>
            <p:nvPr/>
          </p:nvSpPr>
          <p:spPr bwMode="auto">
            <a:xfrm>
              <a:off x="8432220" y="332656"/>
              <a:ext cx="547184" cy="470987"/>
            </a:xfrm>
            <a:custGeom>
              <a:avLst/>
              <a:gdLst>
                <a:gd name="T0" fmla="*/ 67 w 369"/>
                <a:gd name="T1" fmla="*/ 28 h 317"/>
                <a:gd name="T2" fmla="*/ 67 w 369"/>
                <a:gd name="T3" fmla="*/ 29 h 317"/>
                <a:gd name="T4" fmla="*/ 67 w 369"/>
                <a:gd name="T5" fmla="*/ 34 h 317"/>
                <a:gd name="T6" fmla="*/ 42 w 369"/>
                <a:gd name="T7" fmla="*/ 189 h 317"/>
                <a:gd name="T8" fmla="*/ 93 w 369"/>
                <a:gd name="T9" fmla="*/ 189 h 317"/>
                <a:gd name="T10" fmla="*/ 68 w 369"/>
                <a:gd name="T11" fmla="*/ 34 h 317"/>
                <a:gd name="T12" fmla="*/ 68 w 369"/>
                <a:gd name="T13" fmla="*/ 29 h 317"/>
                <a:gd name="T14" fmla="*/ 67 w 369"/>
                <a:gd name="T15" fmla="*/ 28 h 317"/>
                <a:gd name="T16" fmla="*/ 302 w 369"/>
                <a:gd name="T17" fmla="*/ 32 h 317"/>
                <a:gd name="T18" fmla="*/ 287 w 369"/>
                <a:gd name="T19" fmla="*/ 124 h 317"/>
                <a:gd name="T20" fmla="*/ 316 w 369"/>
                <a:gd name="T21" fmla="*/ 124 h 317"/>
                <a:gd name="T22" fmla="*/ 302 w 369"/>
                <a:gd name="T23" fmla="*/ 32 h 317"/>
                <a:gd name="T24" fmla="*/ 369 w 369"/>
                <a:gd name="T25" fmla="*/ 306 h 317"/>
                <a:gd name="T26" fmla="*/ 345 w 369"/>
                <a:gd name="T27" fmla="*/ 306 h 317"/>
                <a:gd name="T28" fmla="*/ 320 w 369"/>
                <a:gd name="T29" fmla="*/ 147 h 317"/>
                <a:gd name="T30" fmla="*/ 283 w 369"/>
                <a:gd name="T31" fmla="*/ 147 h 317"/>
                <a:gd name="T32" fmla="*/ 268 w 369"/>
                <a:gd name="T33" fmla="*/ 242 h 317"/>
                <a:gd name="T34" fmla="*/ 266 w 369"/>
                <a:gd name="T35" fmla="*/ 251 h 317"/>
                <a:gd name="T36" fmla="*/ 185 w 369"/>
                <a:gd name="T37" fmla="*/ 317 h 317"/>
                <a:gd name="T38" fmla="*/ 100 w 369"/>
                <a:gd name="T39" fmla="*/ 238 h 317"/>
                <a:gd name="T40" fmla="*/ 96 w 369"/>
                <a:gd name="T41" fmla="*/ 212 h 317"/>
                <a:gd name="T42" fmla="*/ 39 w 369"/>
                <a:gd name="T43" fmla="*/ 212 h 317"/>
                <a:gd name="T44" fmla="*/ 24 w 369"/>
                <a:gd name="T45" fmla="*/ 306 h 317"/>
                <a:gd name="T46" fmla="*/ 0 w 369"/>
                <a:gd name="T47" fmla="*/ 306 h 317"/>
                <a:gd name="T48" fmla="*/ 49 w 369"/>
                <a:gd name="T49" fmla="*/ 3 h 317"/>
                <a:gd name="T50" fmla="*/ 86 w 369"/>
                <a:gd name="T51" fmla="*/ 3 h 317"/>
                <a:gd name="T52" fmla="*/ 123 w 369"/>
                <a:gd name="T53" fmla="*/ 233 h 317"/>
                <a:gd name="T54" fmla="*/ 185 w 369"/>
                <a:gd name="T55" fmla="*/ 294 h 317"/>
                <a:gd name="T56" fmla="*/ 245 w 369"/>
                <a:gd name="T57" fmla="*/ 241 h 317"/>
                <a:gd name="T58" fmla="*/ 199 w 369"/>
                <a:gd name="T59" fmla="*/ 153 h 317"/>
                <a:gd name="T60" fmla="*/ 136 w 369"/>
                <a:gd name="T61" fmla="*/ 96 h 317"/>
                <a:gd name="T62" fmla="*/ 127 w 369"/>
                <a:gd name="T63" fmla="*/ 58 h 317"/>
                <a:gd name="T64" fmla="*/ 185 w 369"/>
                <a:gd name="T65" fmla="*/ 0 h 317"/>
                <a:gd name="T66" fmla="*/ 242 w 369"/>
                <a:gd name="T67" fmla="*/ 57 h 317"/>
                <a:gd name="T68" fmla="*/ 219 w 369"/>
                <a:gd name="T69" fmla="*/ 59 h 317"/>
                <a:gd name="T70" fmla="*/ 185 w 369"/>
                <a:gd name="T71" fmla="*/ 23 h 317"/>
                <a:gd name="T72" fmla="*/ 149 w 369"/>
                <a:gd name="T73" fmla="*/ 59 h 317"/>
                <a:gd name="T74" fmla="*/ 156 w 369"/>
                <a:gd name="T75" fmla="*/ 84 h 317"/>
                <a:gd name="T76" fmla="*/ 207 w 369"/>
                <a:gd name="T77" fmla="*/ 131 h 317"/>
                <a:gd name="T78" fmla="*/ 255 w 369"/>
                <a:gd name="T79" fmla="*/ 177 h 317"/>
                <a:gd name="T80" fmla="*/ 283 w 369"/>
                <a:gd name="T81" fmla="*/ 3 h 317"/>
                <a:gd name="T82" fmla="*/ 320 w 369"/>
                <a:gd name="T83" fmla="*/ 3 h 317"/>
                <a:gd name="T84" fmla="*/ 369 w 369"/>
                <a:gd name="T85" fmla="*/ 306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69" h="317">
                  <a:moveTo>
                    <a:pt x="67" y="28"/>
                  </a:moveTo>
                  <a:cubicBezTo>
                    <a:pt x="67" y="29"/>
                    <a:pt x="67" y="29"/>
                    <a:pt x="67" y="29"/>
                  </a:cubicBezTo>
                  <a:cubicBezTo>
                    <a:pt x="67" y="31"/>
                    <a:pt x="67" y="33"/>
                    <a:pt x="67" y="34"/>
                  </a:cubicBezTo>
                  <a:cubicBezTo>
                    <a:pt x="42" y="189"/>
                    <a:pt x="42" y="189"/>
                    <a:pt x="42" y="189"/>
                  </a:cubicBezTo>
                  <a:cubicBezTo>
                    <a:pt x="93" y="189"/>
                    <a:pt x="93" y="189"/>
                    <a:pt x="93" y="189"/>
                  </a:cubicBezTo>
                  <a:cubicBezTo>
                    <a:pt x="68" y="34"/>
                    <a:pt x="68" y="34"/>
                    <a:pt x="68" y="34"/>
                  </a:cubicBezTo>
                  <a:cubicBezTo>
                    <a:pt x="68" y="33"/>
                    <a:pt x="68" y="31"/>
                    <a:pt x="68" y="29"/>
                  </a:cubicBezTo>
                  <a:lnTo>
                    <a:pt x="67" y="28"/>
                  </a:lnTo>
                  <a:close/>
                  <a:moveTo>
                    <a:pt x="302" y="32"/>
                  </a:moveTo>
                  <a:cubicBezTo>
                    <a:pt x="287" y="124"/>
                    <a:pt x="287" y="124"/>
                    <a:pt x="287" y="124"/>
                  </a:cubicBezTo>
                  <a:cubicBezTo>
                    <a:pt x="316" y="124"/>
                    <a:pt x="316" y="124"/>
                    <a:pt x="316" y="124"/>
                  </a:cubicBezTo>
                  <a:lnTo>
                    <a:pt x="302" y="32"/>
                  </a:lnTo>
                  <a:close/>
                  <a:moveTo>
                    <a:pt x="369" y="306"/>
                  </a:moveTo>
                  <a:cubicBezTo>
                    <a:pt x="345" y="306"/>
                    <a:pt x="345" y="306"/>
                    <a:pt x="345" y="306"/>
                  </a:cubicBezTo>
                  <a:cubicBezTo>
                    <a:pt x="320" y="147"/>
                    <a:pt x="320" y="147"/>
                    <a:pt x="320" y="147"/>
                  </a:cubicBezTo>
                  <a:cubicBezTo>
                    <a:pt x="283" y="147"/>
                    <a:pt x="283" y="147"/>
                    <a:pt x="283" y="147"/>
                  </a:cubicBezTo>
                  <a:cubicBezTo>
                    <a:pt x="268" y="242"/>
                    <a:pt x="268" y="242"/>
                    <a:pt x="268" y="242"/>
                  </a:cubicBezTo>
                  <a:cubicBezTo>
                    <a:pt x="268" y="245"/>
                    <a:pt x="267" y="248"/>
                    <a:pt x="266" y="251"/>
                  </a:cubicBezTo>
                  <a:cubicBezTo>
                    <a:pt x="259" y="291"/>
                    <a:pt x="225" y="317"/>
                    <a:pt x="185" y="317"/>
                  </a:cubicBezTo>
                  <a:cubicBezTo>
                    <a:pt x="138" y="317"/>
                    <a:pt x="108" y="285"/>
                    <a:pt x="100" y="238"/>
                  </a:cubicBezTo>
                  <a:cubicBezTo>
                    <a:pt x="96" y="212"/>
                    <a:pt x="96" y="212"/>
                    <a:pt x="96" y="212"/>
                  </a:cubicBezTo>
                  <a:cubicBezTo>
                    <a:pt x="39" y="212"/>
                    <a:pt x="39" y="212"/>
                    <a:pt x="39" y="212"/>
                  </a:cubicBezTo>
                  <a:cubicBezTo>
                    <a:pt x="24" y="306"/>
                    <a:pt x="24" y="306"/>
                    <a:pt x="24" y="306"/>
                  </a:cubicBezTo>
                  <a:cubicBezTo>
                    <a:pt x="0" y="306"/>
                    <a:pt x="0" y="306"/>
                    <a:pt x="0" y="306"/>
                  </a:cubicBezTo>
                  <a:cubicBezTo>
                    <a:pt x="49" y="3"/>
                    <a:pt x="49" y="3"/>
                    <a:pt x="49" y="3"/>
                  </a:cubicBezTo>
                  <a:cubicBezTo>
                    <a:pt x="86" y="3"/>
                    <a:pt x="86" y="3"/>
                    <a:pt x="86" y="3"/>
                  </a:cubicBezTo>
                  <a:cubicBezTo>
                    <a:pt x="123" y="233"/>
                    <a:pt x="123" y="233"/>
                    <a:pt x="123" y="233"/>
                  </a:cubicBezTo>
                  <a:cubicBezTo>
                    <a:pt x="130" y="274"/>
                    <a:pt x="151" y="294"/>
                    <a:pt x="185" y="294"/>
                  </a:cubicBezTo>
                  <a:cubicBezTo>
                    <a:pt x="219" y="294"/>
                    <a:pt x="240" y="272"/>
                    <a:pt x="245" y="241"/>
                  </a:cubicBezTo>
                  <a:cubicBezTo>
                    <a:pt x="250" y="212"/>
                    <a:pt x="237" y="180"/>
                    <a:pt x="199" y="153"/>
                  </a:cubicBezTo>
                  <a:cubicBezTo>
                    <a:pt x="163" y="128"/>
                    <a:pt x="145" y="110"/>
                    <a:pt x="136" y="96"/>
                  </a:cubicBezTo>
                  <a:cubicBezTo>
                    <a:pt x="128" y="82"/>
                    <a:pt x="127" y="67"/>
                    <a:pt x="127" y="58"/>
                  </a:cubicBezTo>
                  <a:cubicBezTo>
                    <a:pt x="127" y="26"/>
                    <a:pt x="153" y="0"/>
                    <a:pt x="185" y="0"/>
                  </a:cubicBezTo>
                  <a:cubicBezTo>
                    <a:pt x="217" y="0"/>
                    <a:pt x="241" y="26"/>
                    <a:pt x="242" y="57"/>
                  </a:cubicBezTo>
                  <a:cubicBezTo>
                    <a:pt x="219" y="59"/>
                    <a:pt x="219" y="59"/>
                    <a:pt x="219" y="59"/>
                  </a:cubicBezTo>
                  <a:cubicBezTo>
                    <a:pt x="218" y="38"/>
                    <a:pt x="203" y="24"/>
                    <a:pt x="185" y="23"/>
                  </a:cubicBezTo>
                  <a:cubicBezTo>
                    <a:pt x="164" y="23"/>
                    <a:pt x="149" y="38"/>
                    <a:pt x="149" y="59"/>
                  </a:cubicBezTo>
                  <a:cubicBezTo>
                    <a:pt x="149" y="63"/>
                    <a:pt x="149" y="72"/>
                    <a:pt x="156" y="84"/>
                  </a:cubicBezTo>
                  <a:cubicBezTo>
                    <a:pt x="163" y="96"/>
                    <a:pt x="177" y="112"/>
                    <a:pt x="207" y="131"/>
                  </a:cubicBezTo>
                  <a:cubicBezTo>
                    <a:pt x="230" y="147"/>
                    <a:pt x="246" y="161"/>
                    <a:pt x="255" y="177"/>
                  </a:cubicBezTo>
                  <a:cubicBezTo>
                    <a:pt x="283" y="3"/>
                    <a:pt x="283" y="3"/>
                    <a:pt x="283" y="3"/>
                  </a:cubicBezTo>
                  <a:cubicBezTo>
                    <a:pt x="320" y="3"/>
                    <a:pt x="320" y="3"/>
                    <a:pt x="320" y="3"/>
                  </a:cubicBezTo>
                  <a:lnTo>
                    <a:pt x="369" y="30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 dirty="0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395536" y="6436740"/>
            <a:ext cx="1404156" cy="27699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PT" sz="1200" i="1" dirty="0" smtClean="0"/>
              <a:t>Expoente</a:t>
            </a:r>
            <a:r>
              <a:rPr lang="pt-PT" sz="1200" i="1" baseline="30000" dirty="0" smtClean="0"/>
              <a:t>11</a:t>
            </a:r>
            <a:endParaRPr lang="pt-PT" sz="1200" i="1" baseline="30000" dirty="0"/>
          </a:p>
        </p:txBody>
      </p:sp>
      <p:sp>
        <p:nvSpPr>
          <p:cNvPr id="6" name="CaixaDeTexto 2"/>
          <p:cNvSpPr txBox="1">
            <a:spLocks noChangeArrowheads="1"/>
          </p:cNvSpPr>
          <p:nvPr/>
        </p:nvSpPr>
        <p:spPr bwMode="auto">
          <a:xfrm>
            <a:off x="539750" y="241955"/>
            <a:ext cx="450007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pt-PT" altLang="pt-PT" sz="2800" b="1" dirty="0">
                <a:latin typeface="+mn-lt"/>
                <a:ea typeface="+mn-ea"/>
              </a:rPr>
              <a:t>Reta dos </a:t>
            </a:r>
            <a:r>
              <a:rPr lang="pt-PT" altLang="pt-PT" sz="2800" b="1" dirty="0" smtClean="0">
                <a:latin typeface="+mn-lt"/>
                <a:ea typeface="+mn-ea"/>
              </a:rPr>
              <a:t>mínimos </a:t>
            </a:r>
            <a:r>
              <a:rPr lang="pt-PT" altLang="pt-PT" sz="2800" b="1" dirty="0">
                <a:latin typeface="+mn-lt"/>
                <a:ea typeface="+mn-ea"/>
              </a:rPr>
              <a:t>quadrados</a:t>
            </a:r>
          </a:p>
        </p:txBody>
      </p:sp>
      <p:sp>
        <p:nvSpPr>
          <p:cNvPr id="8" name="CaixaDeTexto 2"/>
          <p:cNvSpPr txBox="1">
            <a:spLocks noChangeArrowheads="1"/>
          </p:cNvSpPr>
          <p:nvPr/>
        </p:nvSpPr>
        <p:spPr bwMode="auto">
          <a:xfrm>
            <a:off x="539750" y="829043"/>
            <a:ext cx="7407634" cy="3831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b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PT" dirty="0" smtClean="0"/>
              <a:t>De facto, a equação que a Verónica determinou define uma reta que está muito próxima dos pontos do diagrama de dispersão.</a:t>
            </a:r>
          </a:p>
          <a:p>
            <a:pPr algn="just">
              <a:lnSpc>
                <a:spcPct val="150000"/>
              </a:lnSpc>
            </a:pPr>
            <a:endParaRPr lang="pt-PT" dirty="0"/>
          </a:p>
          <a:p>
            <a:pPr algn="just">
              <a:lnSpc>
                <a:spcPct val="150000"/>
              </a:lnSpc>
            </a:pPr>
            <a:endParaRPr lang="pt-PT" dirty="0" smtClean="0"/>
          </a:p>
          <a:p>
            <a:pPr algn="just">
              <a:lnSpc>
                <a:spcPct val="150000"/>
              </a:lnSpc>
            </a:pPr>
            <a:endParaRPr lang="pt-PT" dirty="0"/>
          </a:p>
          <a:p>
            <a:pPr algn="just">
              <a:lnSpc>
                <a:spcPct val="150000"/>
              </a:lnSpc>
            </a:pPr>
            <a:endParaRPr lang="pt-PT" dirty="0" smtClean="0"/>
          </a:p>
          <a:p>
            <a:pPr algn="just">
              <a:lnSpc>
                <a:spcPct val="150000"/>
              </a:lnSpc>
            </a:pPr>
            <a:endParaRPr lang="pt-PT" dirty="0"/>
          </a:p>
          <a:p>
            <a:pPr algn="just">
              <a:lnSpc>
                <a:spcPct val="150000"/>
              </a:lnSpc>
            </a:pPr>
            <a:endParaRPr lang="pt-PT" dirty="0" smtClean="0"/>
          </a:p>
          <a:p>
            <a:pPr algn="just">
              <a:lnSpc>
                <a:spcPct val="150000"/>
              </a:lnSpc>
            </a:pPr>
            <a:endParaRPr lang="pt-PT" dirty="0"/>
          </a:p>
        </p:txBody>
      </p:sp>
      <p:pic>
        <p:nvPicPr>
          <p:cNvPr id="1026" name="Picture 2" descr="C:\Users\pjrocha\Desktop\ppt expoente\desenho 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868504"/>
            <a:ext cx="4464496" cy="2750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539750" y="4681816"/>
                <a:ext cx="7727875" cy="17543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pt-PT" dirty="0"/>
                  <a:t>Como a sala de espetáculos do bairro tem 100 lugares, </a:t>
                </a:r>
                <a:r>
                  <a:rPr lang="pt-PT" dirty="0" smtClean="0"/>
                  <a:t>o Artur utilizou </a:t>
                </a:r>
                <a:r>
                  <a:rPr lang="pt-PT" dirty="0"/>
                  <a:t>esse valor para determinar o dinheiro que precisava de investir:</a:t>
                </a:r>
              </a:p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>
                          <a:latin typeface="Cambria Math" panose="02040503050406030204" pitchFamily="18" charset="0"/>
                        </a:rPr>
                        <m:t>100=0,3</m:t>
                      </m:r>
                      <m:r>
                        <a:rPr lang="pt-PT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pt-PT" i="1">
                          <a:latin typeface="Cambria Math" panose="02040503050406030204" pitchFamily="18" charset="0"/>
                        </a:rPr>
                        <m:t>−29,6⟺</m:t>
                      </m:r>
                      <m:r>
                        <a:rPr lang="pt-PT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pt-PT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=432</m:t>
                      </m:r>
                    </m:oMath>
                  </m:oMathPara>
                </a14:m>
                <a:endParaRPr lang="pt-PT" dirty="0"/>
              </a:p>
              <a:p>
                <a:pPr algn="just">
                  <a:lnSpc>
                    <a:spcPct val="150000"/>
                  </a:lnSpc>
                </a:pPr>
                <a:r>
                  <a:rPr lang="pt-PT" dirty="0"/>
                  <a:t>O Artur verificou </a:t>
                </a:r>
                <a:r>
                  <a:rPr lang="pt-PT" dirty="0" smtClean="0"/>
                  <a:t>então que </a:t>
                </a:r>
                <a:r>
                  <a:rPr lang="pt-PT" dirty="0"/>
                  <a:t>o modelo indicava que deveria investir </a:t>
                </a:r>
                <a14:m>
                  <m:oMath xmlns:m="http://schemas.openxmlformats.org/officeDocument/2006/math">
                    <m:r>
                      <a:rPr lang="pt-PT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432</m:t>
                    </m:r>
                    <m:r>
                      <a:rPr lang="pt-PT" i="1">
                        <a:latin typeface="Cambria Math"/>
                        <a:ea typeface="Cambria Math" panose="02040503050406030204" pitchFamily="18" charset="0"/>
                      </a:rPr>
                      <m:t> €</m:t>
                    </m:r>
                  </m:oMath>
                </a14:m>
                <a:r>
                  <a:rPr lang="pt-PT" dirty="0" smtClean="0"/>
                  <a:t>.</a:t>
                </a:r>
                <a:endParaRPr lang="pt-PT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750" y="4681816"/>
                <a:ext cx="7727875" cy="1754326"/>
              </a:xfrm>
              <a:prstGeom prst="rect">
                <a:avLst/>
              </a:prstGeom>
              <a:blipFill rotWithShape="1">
                <a:blip r:embed="rId4"/>
                <a:stretch>
                  <a:fillRect l="-710" r="-710" b="-208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12404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ction Button: Custom 13">
            <a:hlinkClick r:id="" action="ppaction://hlinkshowjump?jump=endshow" highlightClick="1"/>
          </p:cNvPr>
          <p:cNvSpPr/>
          <p:nvPr/>
        </p:nvSpPr>
        <p:spPr>
          <a:xfrm>
            <a:off x="6876256" y="6224465"/>
            <a:ext cx="1224136" cy="504056"/>
          </a:xfrm>
          <a:prstGeom prst="actionButtonBlank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/>
              <a:t>terminar</a:t>
            </a:r>
            <a:endParaRPr lang="pt-PT" dirty="0"/>
          </a:p>
        </p:txBody>
      </p:sp>
      <p:grpSp>
        <p:nvGrpSpPr>
          <p:cNvPr id="2" name="Group 1"/>
          <p:cNvGrpSpPr/>
          <p:nvPr/>
        </p:nvGrpSpPr>
        <p:grpSpPr>
          <a:xfrm>
            <a:off x="8267625" y="-2"/>
            <a:ext cx="876375" cy="6858001"/>
            <a:chOff x="8267625" y="-2"/>
            <a:chExt cx="876375" cy="6858001"/>
          </a:xfrm>
        </p:grpSpPr>
        <p:sp>
          <p:nvSpPr>
            <p:cNvPr id="3" name="Freeform: Shape 14"/>
            <p:cNvSpPr/>
            <p:nvPr/>
          </p:nvSpPr>
          <p:spPr>
            <a:xfrm>
              <a:off x="8267625" y="-2"/>
              <a:ext cx="876375" cy="6858001"/>
            </a:xfrm>
            <a:custGeom>
              <a:avLst/>
              <a:gdLst>
                <a:gd name="connsiteX0" fmla="*/ 29943 w 657281"/>
                <a:gd name="connsiteY0" fmla="*/ 0 h 6858001"/>
                <a:gd name="connsiteX1" fmla="*/ 657281 w 657281"/>
                <a:gd name="connsiteY1" fmla="*/ 0 h 6858001"/>
                <a:gd name="connsiteX2" fmla="*/ 657281 w 657281"/>
                <a:gd name="connsiteY2" fmla="*/ 6858001 h 6858001"/>
                <a:gd name="connsiteX3" fmla="*/ 11882 w 657281"/>
                <a:gd name="connsiteY3" fmla="*/ 6858001 h 6858001"/>
                <a:gd name="connsiteX4" fmla="*/ 20503 w 657281"/>
                <a:gd name="connsiteY4" fmla="*/ 6815435 h 6858001"/>
                <a:gd name="connsiteX5" fmla="*/ 76636 w 657281"/>
                <a:gd name="connsiteY5" fmla="*/ 6649224 h 6858001"/>
                <a:gd name="connsiteX6" fmla="*/ 34171 w 657281"/>
                <a:gd name="connsiteY6" fmla="*/ 6323025 h 6858001"/>
                <a:gd name="connsiteX7" fmla="*/ 8692 w 657281"/>
                <a:gd name="connsiteY7" fmla="*/ 6149334 h 6858001"/>
                <a:gd name="connsiteX8" fmla="*/ 106362 w 657281"/>
                <a:gd name="connsiteY8" fmla="*/ 5869734 h 6858001"/>
                <a:gd name="connsiteX9" fmla="*/ 17185 w 657281"/>
                <a:gd name="connsiteY9" fmla="*/ 5577425 h 6858001"/>
                <a:gd name="connsiteX10" fmla="*/ 63897 w 657281"/>
                <a:gd name="connsiteY10" fmla="*/ 5412207 h 6858001"/>
                <a:gd name="connsiteX11" fmla="*/ 68143 w 657281"/>
                <a:gd name="connsiteY11" fmla="*/ 5399498 h 6858001"/>
                <a:gd name="connsiteX12" fmla="*/ 8692 w 657281"/>
                <a:gd name="connsiteY12" fmla="*/ 4831825 h 6858001"/>
                <a:gd name="connsiteX13" fmla="*/ 76636 w 657281"/>
                <a:gd name="connsiteY13" fmla="*/ 4611534 h 6858001"/>
                <a:gd name="connsiteX14" fmla="*/ 34171 w 657281"/>
                <a:gd name="connsiteY14" fmla="*/ 4285335 h 6858001"/>
                <a:gd name="connsiteX15" fmla="*/ 8692 w 657281"/>
                <a:gd name="connsiteY15" fmla="*/ 4107407 h 6858001"/>
                <a:gd name="connsiteX16" fmla="*/ 106362 w 657281"/>
                <a:gd name="connsiteY16" fmla="*/ 3827807 h 6858001"/>
                <a:gd name="connsiteX17" fmla="*/ 17185 w 657281"/>
                <a:gd name="connsiteY17" fmla="*/ 3535498 h 6858001"/>
                <a:gd name="connsiteX18" fmla="*/ 76636 w 657281"/>
                <a:gd name="connsiteY18" fmla="*/ 3344862 h 6858001"/>
                <a:gd name="connsiteX19" fmla="*/ 85129 w 657281"/>
                <a:gd name="connsiteY19" fmla="*/ 3336389 h 6858001"/>
                <a:gd name="connsiteX20" fmla="*/ 8692 w 657281"/>
                <a:gd name="connsiteY20" fmla="*/ 2815316 h 6858001"/>
                <a:gd name="connsiteX21" fmla="*/ 76636 w 657281"/>
                <a:gd name="connsiteY21" fmla="*/ 2590789 h 6858001"/>
                <a:gd name="connsiteX22" fmla="*/ 34171 w 657281"/>
                <a:gd name="connsiteY22" fmla="*/ 2268826 h 6858001"/>
                <a:gd name="connsiteX23" fmla="*/ 8692 w 657281"/>
                <a:gd name="connsiteY23" fmla="*/ 2090898 h 6858001"/>
                <a:gd name="connsiteX24" fmla="*/ 106362 w 657281"/>
                <a:gd name="connsiteY24" fmla="*/ 1811299 h 6858001"/>
                <a:gd name="connsiteX25" fmla="*/ 17185 w 657281"/>
                <a:gd name="connsiteY25" fmla="*/ 1518990 h 6858001"/>
                <a:gd name="connsiteX26" fmla="*/ 63897 w 657281"/>
                <a:gd name="connsiteY26" fmla="*/ 1353771 h 6858001"/>
                <a:gd name="connsiteX27" fmla="*/ 68143 w 657281"/>
                <a:gd name="connsiteY27" fmla="*/ 1341062 h 6858001"/>
                <a:gd name="connsiteX28" fmla="*/ 8692 w 657281"/>
                <a:gd name="connsiteY28" fmla="*/ 773390 h 6858001"/>
                <a:gd name="connsiteX29" fmla="*/ 76636 w 657281"/>
                <a:gd name="connsiteY29" fmla="*/ 553099 h 6858001"/>
                <a:gd name="connsiteX30" fmla="*/ 34171 w 657281"/>
                <a:gd name="connsiteY30" fmla="*/ 226899 h 6858001"/>
                <a:gd name="connsiteX31" fmla="*/ 8692 w 657281"/>
                <a:gd name="connsiteY31" fmla="*/ 53208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657281" h="6858001">
                  <a:moveTo>
                    <a:pt x="29943" y="0"/>
                  </a:moveTo>
                  <a:lnTo>
                    <a:pt x="657281" y="0"/>
                  </a:lnTo>
                  <a:lnTo>
                    <a:pt x="657281" y="6858001"/>
                  </a:lnTo>
                  <a:lnTo>
                    <a:pt x="11882" y="6858001"/>
                  </a:lnTo>
                  <a:lnTo>
                    <a:pt x="20503" y="6815435"/>
                  </a:lnTo>
                  <a:cubicBezTo>
                    <a:pt x="36825" y="6758840"/>
                    <a:pt x="63897" y="6706415"/>
                    <a:pt x="76636" y="6649224"/>
                  </a:cubicBezTo>
                  <a:cubicBezTo>
                    <a:pt x="106362" y="6526370"/>
                    <a:pt x="80883" y="6437406"/>
                    <a:pt x="34171" y="6323025"/>
                  </a:cubicBezTo>
                  <a:cubicBezTo>
                    <a:pt x="8692" y="6267951"/>
                    <a:pt x="-12541" y="6208642"/>
                    <a:pt x="8692" y="6149334"/>
                  </a:cubicBezTo>
                  <a:cubicBezTo>
                    <a:pt x="34171" y="6060370"/>
                    <a:pt x="114855" y="5967170"/>
                    <a:pt x="106362" y="5869734"/>
                  </a:cubicBezTo>
                  <a:cubicBezTo>
                    <a:pt x="93622" y="5768062"/>
                    <a:pt x="12938" y="5679097"/>
                    <a:pt x="17185" y="5577425"/>
                  </a:cubicBezTo>
                  <a:cubicBezTo>
                    <a:pt x="21431" y="5518115"/>
                    <a:pt x="38418" y="5463042"/>
                    <a:pt x="63897" y="5412207"/>
                  </a:cubicBezTo>
                  <a:cubicBezTo>
                    <a:pt x="63897" y="5407971"/>
                    <a:pt x="63897" y="5403734"/>
                    <a:pt x="68143" y="5399498"/>
                  </a:cubicBezTo>
                  <a:cubicBezTo>
                    <a:pt x="165813" y="5179207"/>
                    <a:pt x="-16787" y="5039407"/>
                    <a:pt x="8692" y="4831825"/>
                  </a:cubicBezTo>
                  <a:cubicBezTo>
                    <a:pt x="17185" y="4751335"/>
                    <a:pt x="59650" y="4687788"/>
                    <a:pt x="76636" y="4611534"/>
                  </a:cubicBezTo>
                  <a:cubicBezTo>
                    <a:pt x="106362" y="4488679"/>
                    <a:pt x="80883" y="4395479"/>
                    <a:pt x="34171" y="4285335"/>
                  </a:cubicBezTo>
                  <a:cubicBezTo>
                    <a:pt x="8692" y="4230262"/>
                    <a:pt x="-12541" y="4170952"/>
                    <a:pt x="8692" y="4107407"/>
                  </a:cubicBezTo>
                  <a:cubicBezTo>
                    <a:pt x="34171" y="4022679"/>
                    <a:pt x="114855" y="3925243"/>
                    <a:pt x="106362" y="3827807"/>
                  </a:cubicBezTo>
                  <a:cubicBezTo>
                    <a:pt x="93622" y="3730370"/>
                    <a:pt x="12938" y="3637171"/>
                    <a:pt x="17185" y="3535498"/>
                  </a:cubicBezTo>
                  <a:cubicBezTo>
                    <a:pt x="21431" y="3467716"/>
                    <a:pt x="42664" y="3408407"/>
                    <a:pt x="76636" y="3344862"/>
                  </a:cubicBezTo>
                  <a:cubicBezTo>
                    <a:pt x="76636" y="3340625"/>
                    <a:pt x="80883" y="3336389"/>
                    <a:pt x="85129" y="3336389"/>
                  </a:cubicBezTo>
                  <a:cubicBezTo>
                    <a:pt x="140334" y="3141516"/>
                    <a:pt x="-12541" y="3005953"/>
                    <a:pt x="8692" y="2815316"/>
                  </a:cubicBezTo>
                  <a:cubicBezTo>
                    <a:pt x="17185" y="2734825"/>
                    <a:pt x="59650" y="2671280"/>
                    <a:pt x="76636" y="2590789"/>
                  </a:cubicBezTo>
                  <a:cubicBezTo>
                    <a:pt x="106362" y="2472171"/>
                    <a:pt x="80883" y="2378971"/>
                    <a:pt x="34171" y="2268826"/>
                  </a:cubicBezTo>
                  <a:cubicBezTo>
                    <a:pt x="8692" y="2213753"/>
                    <a:pt x="-12541" y="2150208"/>
                    <a:pt x="8692" y="2090898"/>
                  </a:cubicBezTo>
                  <a:cubicBezTo>
                    <a:pt x="34171" y="2001935"/>
                    <a:pt x="114855" y="1908735"/>
                    <a:pt x="106362" y="1811299"/>
                  </a:cubicBezTo>
                  <a:cubicBezTo>
                    <a:pt x="93622" y="1709626"/>
                    <a:pt x="12938" y="1620662"/>
                    <a:pt x="17185" y="1518990"/>
                  </a:cubicBezTo>
                  <a:cubicBezTo>
                    <a:pt x="21431" y="1459681"/>
                    <a:pt x="38418" y="1408844"/>
                    <a:pt x="63897" y="1353771"/>
                  </a:cubicBezTo>
                  <a:cubicBezTo>
                    <a:pt x="63897" y="1349535"/>
                    <a:pt x="63897" y="1345299"/>
                    <a:pt x="68143" y="1341062"/>
                  </a:cubicBezTo>
                  <a:cubicBezTo>
                    <a:pt x="165813" y="1120772"/>
                    <a:pt x="-16787" y="980972"/>
                    <a:pt x="8692" y="773390"/>
                  </a:cubicBezTo>
                  <a:cubicBezTo>
                    <a:pt x="17185" y="697135"/>
                    <a:pt x="59650" y="629354"/>
                    <a:pt x="76636" y="553099"/>
                  </a:cubicBezTo>
                  <a:cubicBezTo>
                    <a:pt x="106362" y="430245"/>
                    <a:pt x="80883" y="341281"/>
                    <a:pt x="34171" y="226899"/>
                  </a:cubicBezTo>
                  <a:cubicBezTo>
                    <a:pt x="8692" y="171827"/>
                    <a:pt x="-12541" y="112517"/>
                    <a:pt x="8692" y="53208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50800" dist="38100" dir="10800000" algn="tr" rotWithShape="0">
                <a:prstClr val="black">
                  <a:alpha val="2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dirty="0">
                <a:solidFill>
                  <a:schemeClr val="accent6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4" name="Freeform 5"/>
            <p:cNvSpPr>
              <a:spLocks noEditPoints="1"/>
            </p:cNvSpPr>
            <p:nvPr/>
          </p:nvSpPr>
          <p:spPr bwMode="auto">
            <a:xfrm>
              <a:off x="8432220" y="332656"/>
              <a:ext cx="547184" cy="470987"/>
            </a:xfrm>
            <a:custGeom>
              <a:avLst/>
              <a:gdLst>
                <a:gd name="T0" fmla="*/ 67 w 369"/>
                <a:gd name="T1" fmla="*/ 28 h 317"/>
                <a:gd name="T2" fmla="*/ 67 w 369"/>
                <a:gd name="T3" fmla="*/ 29 h 317"/>
                <a:gd name="T4" fmla="*/ 67 w 369"/>
                <a:gd name="T5" fmla="*/ 34 h 317"/>
                <a:gd name="T6" fmla="*/ 42 w 369"/>
                <a:gd name="T7" fmla="*/ 189 h 317"/>
                <a:gd name="T8" fmla="*/ 93 w 369"/>
                <a:gd name="T9" fmla="*/ 189 h 317"/>
                <a:gd name="T10" fmla="*/ 68 w 369"/>
                <a:gd name="T11" fmla="*/ 34 h 317"/>
                <a:gd name="T12" fmla="*/ 68 w 369"/>
                <a:gd name="T13" fmla="*/ 29 h 317"/>
                <a:gd name="T14" fmla="*/ 67 w 369"/>
                <a:gd name="T15" fmla="*/ 28 h 317"/>
                <a:gd name="T16" fmla="*/ 302 w 369"/>
                <a:gd name="T17" fmla="*/ 32 h 317"/>
                <a:gd name="T18" fmla="*/ 287 w 369"/>
                <a:gd name="T19" fmla="*/ 124 h 317"/>
                <a:gd name="T20" fmla="*/ 316 w 369"/>
                <a:gd name="T21" fmla="*/ 124 h 317"/>
                <a:gd name="T22" fmla="*/ 302 w 369"/>
                <a:gd name="T23" fmla="*/ 32 h 317"/>
                <a:gd name="T24" fmla="*/ 369 w 369"/>
                <a:gd name="T25" fmla="*/ 306 h 317"/>
                <a:gd name="T26" fmla="*/ 345 w 369"/>
                <a:gd name="T27" fmla="*/ 306 h 317"/>
                <a:gd name="T28" fmla="*/ 320 w 369"/>
                <a:gd name="T29" fmla="*/ 147 h 317"/>
                <a:gd name="T30" fmla="*/ 283 w 369"/>
                <a:gd name="T31" fmla="*/ 147 h 317"/>
                <a:gd name="T32" fmla="*/ 268 w 369"/>
                <a:gd name="T33" fmla="*/ 242 h 317"/>
                <a:gd name="T34" fmla="*/ 266 w 369"/>
                <a:gd name="T35" fmla="*/ 251 h 317"/>
                <a:gd name="T36" fmla="*/ 185 w 369"/>
                <a:gd name="T37" fmla="*/ 317 h 317"/>
                <a:gd name="T38" fmla="*/ 100 w 369"/>
                <a:gd name="T39" fmla="*/ 238 h 317"/>
                <a:gd name="T40" fmla="*/ 96 w 369"/>
                <a:gd name="T41" fmla="*/ 212 h 317"/>
                <a:gd name="T42" fmla="*/ 39 w 369"/>
                <a:gd name="T43" fmla="*/ 212 h 317"/>
                <a:gd name="T44" fmla="*/ 24 w 369"/>
                <a:gd name="T45" fmla="*/ 306 h 317"/>
                <a:gd name="T46" fmla="*/ 0 w 369"/>
                <a:gd name="T47" fmla="*/ 306 h 317"/>
                <a:gd name="T48" fmla="*/ 49 w 369"/>
                <a:gd name="T49" fmla="*/ 3 h 317"/>
                <a:gd name="T50" fmla="*/ 86 w 369"/>
                <a:gd name="T51" fmla="*/ 3 h 317"/>
                <a:gd name="T52" fmla="*/ 123 w 369"/>
                <a:gd name="T53" fmla="*/ 233 h 317"/>
                <a:gd name="T54" fmla="*/ 185 w 369"/>
                <a:gd name="T55" fmla="*/ 294 h 317"/>
                <a:gd name="T56" fmla="*/ 245 w 369"/>
                <a:gd name="T57" fmla="*/ 241 h 317"/>
                <a:gd name="T58" fmla="*/ 199 w 369"/>
                <a:gd name="T59" fmla="*/ 153 h 317"/>
                <a:gd name="T60" fmla="*/ 136 w 369"/>
                <a:gd name="T61" fmla="*/ 96 h 317"/>
                <a:gd name="T62" fmla="*/ 127 w 369"/>
                <a:gd name="T63" fmla="*/ 58 h 317"/>
                <a:gd name="T64" fmla="*/ 185 w 369"/>
                <a:gd name="T65" fmla="*/ 0 h 317"/>
                <a:gd name="T66" fmla="*/ 242 w 369"/>
                <a:gd name="T67" fmla="*/ 57 h 317"/>
                <a:gd name="T68" fmla="*/ 219 w 369"/>
                <a:gd name="T69" fmla="*/ 59 h 317"/>
                <a:gd name="T70" fmla="*/ 185 w 369"/>
                <a:gd name="T71" fmla="*/ 23 h 317"/>
                <a:gd name="T72" fmla="*/ 149 w 369"/>
                <a:gd name="T73" fmla="*/ 59 h 317"/>
                <a:gd name="T74" fmla="*/ 156 w 369"/>
                <a:gd name="T75" fmla="*/ 84 h 317"/>
                <a:gd name="T76" fmla="*/ 207 w 369"/>
                <a:gd name="T77" fmla="*/ 131 h 317"/>
                <a:gd name="T78" fmla="*/ 255 w 369"/>
                <a:gd name="T79" fmla="*/ 177 h 317"/>
                <a:gd name="T80" fmla="*/ 283 w 369"/>
                <a:gd name="T81" fmla="*/ 3 h 317"/>
                <a:gd name="T82" fmla="*/ 320 w 369"/>
                <a:gd name="T83" fmla="*/ 3 h 317"/>
                <a:gd name="T84" fmla="*/ 369 w 369"/>
                <a:gd name="T85" fmla="*/ 306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69" h="317">
                  <a:moveTo>
                    <a:pt x="67" y="28"/>
                  </a:moveTo>
                  <a:cubicBezTo>
                    <a:pt x="67" y="29"/>
                    <a:pt x="67" y="29"/>
                    <a:pt x="67" y="29"/>
                  </a:cubicBezTo>
                  <a:cubicBezTo>
                    <a:pt x="67" y="31"/>
                    <a:pt x="67" y="33"/>
                    <a:pt x="67" y="34"/>
                  </a:cubicBezTo>
                  <a:cubicBezTo>
                    <a:pt x="42" y="189"/>
                    <a:pt x="42" y="189"/>
                    <a:pt x="42" y="189"/>
                  </a:cubicBezTo>
                  <a:cubicBezTo>
                    <a:pt x="93" y="189"/>
                    <a:pt x="93" y="189"/>
                    <a:pt x="93" y="189"/>
                  </a:cubicBezTo>
                  <a:cubicBezTo>
                    <a:pt x="68" y="34"/>
                    <a:pt x="68" y="34"/>
                    <a:pt x="68" y="34"/>
                  </a:cubicBezTo>
                  <a:cubicBezTo>
                    <a:pt x="68" y="33"/>
                    <a:pt x="68" y="31"/>
                    <a:pt x="68" y="29"/>
                  </a:cubicBezTo>
                  <a:lnTo>
                    <a:pt x="67" y="28"/>
                  </a:lnTo>
                  <a:close/>
                  <a:moveTo>
                    <a:pt x="302" y="32"/>
                  </a:moveTo>
                  <a:cubicBezTo>
                    <a:pt x="287" y="124"/>
                    <a:pt x="287" y="124"/>
                    <a:pt x="287" y="124"/>
                  </a:cubicBezTo>
                  <a:cubicBezTo>
                    <a:pt x="316" y="124"/>
                    <a:pt x="316" y="124"/>
                    <a:pt x="316" y="124"/>
                  </a:cubicBezTo>
                  <a:lnTo>
                    <a:pt x="302" y="32"/>
                  </a:lnTo>
                  <a:close/>
                  <a:moveTo>
                    <a:pt x="369" y="306"/>
                  </a:moveTo>
                  <a:cubicBezTo>
                    <a:pt x="345" y="306"/>
                    <a:pt x="345" y="306"/>
                    <a:pt x="345" y="306"/>
                  </a:cubicBezTo>
                  <a:cubicBezTo>
                    <a:pt x="320" y="147"/>
                    <a:pt x="320" y="147"/>
                    <a:pt x="320" y="147"/>
                  </a:cubicBezTo>
                  <a:cubicBezTo>
                    <a:pt x="283" y="147"/>
                    <a:pt x="283" y="147"/>
                    <a:pt x="283" y="147"/>
                  </a:cubicBezTo>
                  <a:cubicBezTo>
                    <a:pt x="268" y="242"/>
                    <a:pt x="268" y="242"/>
                    <a:pt x="268" y="242"/>
                  </a:cubicBezTo>
                  <a:cubicBezTo>
                    <a:pt x="268" y="245"/>
                    <a:pt x="267" y="248"/>
                    <a:pt x="266" y="251"/>
                  </a:cubicBezTo>
                  <a:cubicBezTo>
                    <a:pt x="259" y="291"/>
                    <a:pt x="225" y="317"/>
                    <a:pt x="185" y="317"/>
                  </a:cubicBezTo>
                  <a:cubicBezTo>
                    <a:pt x="138" y="317"/>
                    <a:pt x="108" y="285"/>
                    <a:pt x="100" y="238"/>
                  </a:cubicBezTo>
                  <a:cubicBezTo>
                    <a:pt x="96" y="212"/>
                    <a:pt x="96" y="212"/>
                    <a:pt x="96" y="212"/>
                  </a:cubicBezTo>
                  <a:cubicBezTo>
                    <a:pt x="39" y="212"/>
                    <a:pt x="39" y="212"/>
                    <a:pt x="39" y="212"/>
                  </a:cubicBezTo>
                  <a:cubicBezTo>
                    <a:pt x="24" y="306"/>
                    <a:pt x="24" y="306"/>
                    <a:pt x="24" y="306"/>
                  </a:cubicBezTo>
                  <a:cubicBezTo>
                    <a:pt x="0" y="306"/>
                    <a:pt x="0" y="306"/>
                    <a:pt x="0" y="306"/>
                  </a:cubicBezTo>
                  <a:cubicBezTo>
                    <a:pt x="49" y="3"/>
                    <a:pt x="49" y="3"/>
                    <a:pt x="49" y="3"/>
                  </a:cubicBezTo>
                  <a:cubicBezTo>
                    <a:pt x="86" y="3"/>
                    <a:pt x="86" y="3"/>
                    <a:pt x="86" y="3"/>
                  </a:cubicBezTo>
                  <a:cubicBezTo>
                    <a:pt x="123" y="233"/>
                    <a:pt x="123" y="233"/>
                    <a:pt x="123" y="233"/>
                  </a:cubicBezTo>
                  <a:cubicBezTo>
                    <a:pt x="130" y="274"/>
                    <a:pt x="151" y="294"/>
                    <a:pt x="185" y="294"/>
                  </a:cubicBezTo>
                  <a:cubicBezTo>
                    <a:pt x="219" y="294"/>
                    <a:pt x="240" y="272"/>
                    <a:pt x="245" y="241"/>
                  </a:cubicBezTo>
                  <a:cubicBezTo>
                    <a:pt x="250" y="212"/>
                    <a:pt x="237" y="180"/>
                    <a:pt x="199" y="153"/>
                  </a:cubicBezTo>
                  <a:cubicBezTo>
                    <a:pt x="163" y="128"/>
                    <a:pt x="145" y="110"/>
                    <a:pt x="136" y="96"/>
                  </a:cubicBezTo>
                  <a:cubicBezTo>
                    <a:pt x="128" y="82"/>
                    <a:pt x="127" y="67"/>
                    <a:pt x="127" y="58"/>
                  </a:cubicBezTo>
                  <a:cubicBezTo>
                    <a:pt x="127" y="26"/>
                    <a:pt x="153" y="0"/>
                    <a:pt x="185" y="0"/>
                  </a:cubicBezTo>
                  <a:cubicBezTo>
                    <a:pt x="217" y="0"/>
                    <a:pt x="241" y="26"/>
                    <a:pt x="242" y="57"/>
                  </a:cubicBezTo>
                  <a:cubicBezTo>
                    <a:pt x="219" y="59"/>
                    <a:pt x="219" y="59"/>
                    <a:pt x="219" y="59"/>
                  </a:cubicBezTo>
                  <a:cubicBezTo>
                    <a:pt x="218" y="38"/>
                    <a:pt x="203" y="24"/>
                    <a:pt x="185" y="23"/>
                  </a:cubicBezTo>
                  <a:cubicBezTo>
                    <a:pt x="164" y="23"/>
                    <a:pt x="149" y="38"/>
                    <a:pt x="149" y="59"/>
                  </a:cubicBezTo>
                  <a:cubicBezTo>
                    <a:pt x="149" y="63"/>
                    <a:pt x="149" y="72"/>
                    <a:pt x="156" y="84"/>
                  </a:cubicBezTo>
                  <a:cubicBezTo>
                    <a:pt x="163" y="96"/>
                    <a:pt x="177" y="112"/>
                    <a:pt x="207" y="131"/>
                  </a:cubicBezTo>
                  <a:cubicBezTo>
                    <a:pt x="230" y="147"/>
                    <a:pt x="246" y="161"/>
                    <a:pt x="255" y="177"/>
                  </a:cubicBezTo>
                  <a:cubicBezTo>
                    <a:pt x="283" y="3"/>
                    <a:pt x="283" y="3"/>
                    <a:pt x="283" y="3"/>
                  </a:cubicBezTo>
                  <a:cubicBezTo>
                    <a:pt x="320" y="3"/>
                    <a:pt x="320" y="3"/>
                    <a:pt x="320" y="3"/>
                  </a:cubicBezTo>
                  <a:lnTo>
                    <a:pt x="369" y="30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 dirty="0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395536" y="6436740"/>
            <a:ext cx="1404156" cy="27699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PT" sz="1200" i="1" dirty="0" smtClean="0"/>
              <a:t>Expoente</a:t>
            </a:r>
            <a:r>
              <a:rPr lang="pt-PT" sz="1200" i="1" baseline="30000" dirty="0" smtClean="0"/>
              <a:t>11</a:t>
            </a:r>
            <a:endParaRPr lang="pt-PT" sz="1200" i="1" baseline="30000" dirty="0"/>
          </a:p>
        </p:txBody>
      </p:sp>
      <p:sp>
        <p:nvSpPr>
          <p:cNvPr id="7" name="CaixaDeTexto 2"/>
          <p:cNvSpPr txBox="1">
            <a:spLocks noChangeArrowheads="1"/>
          </p:cNvSpPr>
          <p:nvPr/>
        </p:nvSpPr>
        <p:spPr bwMode="auto">
          <a:xfrm>
            <a:off x="551028" y="1261279"/>
            <a:ext cx="7920880" cy="1943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0" algn="just">
              <a:lnSpc>
                <a:spcPct val="85000"/>
              </a:lnSpc>
            </a:pPr>
            <a:r>
              <a:rPr lang="pt-BR" sz="2400" b="1" dirty="0">
                <a:latin typeface="+mn-lt"/>
                <a:ea typeface="+mn-ea"/>
              </a:rPr>
              <a:t>Exercícios:</a:t>
            </a:r>
            <a:endParaRPr lang="pt-PT" sz="2400" b="1" dirty="0">
              <a:latin typeface="+mn-lt"/>
              <a:ea typeface="+mn-ea"/>
            </a:endParaRPr>
          </a:p>
          <a:p>
            <a:pPr lvl="0" algn="just">
              <a:lnSpc>
                <a:spcPct val="85000"/>
              </a:lnSpc>
            </a:pPr>
            <a:endParaRPr lang="pt-PT" dirty="0" smtClean="0">
              <a:solidFill>
                <a:prstClr val="black"/>
              </a:solidFill>
            </a:endParaRPr>
          </a:p>
          <a:p>
            <a:pPr lvl="0" algn="just">
              <a:lnSpc>
                <a:spcPct val="150000"/>
              </a:lnSpc>
            </a:pPr>
            <a:endParaRPr lang="pt-PT" dirty="0" smtClean="0">
              <a:solidFill>
                <a:prstClr val="black"/>
              </a:solidFill>
            </a:endParaRPr>
          </a:p>
          <a:p>
            <a:pPr lvl="0" algn="just">
              <a:lnSpc>
                <a:spcPct val="150000"/>
              </a:lnSpc>
            </a:pPr>
            <a:endParaRPr lang="pt-PT" dirty="0" smtClean="0">
              <a:solidFill>
                <a:prstClr val="black"/>
              </a:solidFill>
            </a:endParaRPr>
          </a:p>
          <a:p>
            <a:pPr lvl="0" algn="just">
              <a:lnSpc>
                <a:spcPct val="85000"/>
              </a:lnSpc>
            </a:pPr>
            <a:endParaRPr lang="pt-PT" dirty="0" smtClean="0">
              <a:solidFill>
                <a:prstClr val="black"/>
              </a:solidFill>
            </a:endParaRPr>
          </a:p>
          <a:p>
            <a:pPr lvl="0" algn="just">
              <a:lnSpc>
                <a:spcPct val="85000"/>
              </a:lnSpc>
            </a:pPr>
            <a:r>
              <a:rPr lang="pt-PT" dirty="0" smtClean="0">
                <a:solidFill>
                  <a:prstClr val="black"/>
                </a:solidFill>
              </a:rPr>
              <a:t> </a:t>
            </a:r>
            <a:endParaRPr lang="pt-BR" sz="4000" b="1" dirty="0" smtClean="0">
              <a:solidFill>
                <a:srgbClr val="526DBD"/>
              </a:solidFill>
              <a:latin typeface="+mn-lt"/>
            </a:endParaRPr>
          </a:p>
        </p:txBody>
      </p:sp>
      <p:sp>
        <p:nvSpPr>
          <p:cNvPr id="8" name="bullet 1 multi pag">
            <a:hlinkClick r:id="rId3" action="ppaction://hlinksldjump"/>
          </p:cNvPr>
          <p:cNvSpPr/>
          <p:nvPr/>
        </p:nvSpPr>
        <p:spPr>
          <a:xfrm>
            <a:off x="449982" y="1689185"/>
            <a:ext cx="5058122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u="sng" dirty="0">
                <a:solidFill>
                  <a:srgbClr val="0070C0"/>
                </a:solidFill>
              </a:rPr>
              <a:t>Ver exercício resolvido </a:t>
            </a:r>
            <a:r>
              <a:rPr lang="pt-PT" u="sng" dirty="0" smtClean="0">
                <a:solidFill>
                  <a:srgbClr val="0070C0"/>
                </a:solidFill>
              </a:rPr>
              <a:t>das páginas 144 a 150.</a:t>
            </a:r>
            <a:endParaRPr lang="pt-PT" u="sng" dirty="0">
              <a:solidFill>
                <a:srgbClr val="0070C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44038" y="2660045"/>
            <a:ext cx="482005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dirty="0" smtClean="0">
                <a:solidFill>
                  <a:prstClr val="black"/>
                </a:solidFill>
              </a:rPr>
              <a:t>Resolver </a:t>
            </a:r>
            <a:r>
              <a:rPr lang="pt-PT" dirty="0">
                <a:solidFill>
                  <a:prstClr val="black"/>
                </a:solidFill>
              </a:rPr>
              <a:t>os exercícios do </a:t>
            </a:r>
            <a:r>
              <a:rPr lang="pt-PT" dirty="0" smtClean="0">
                <a:solidFill>
                  <a:prstClr val="black"/>
                </a:solidFill>
              </a:rPr>
              <a:t>“Aprende Fazendo”:</a:t>
            </a:r>
            <a:endParaRPr lang="pt-PT" dirty="0">
              <a:solidFill>
                <a:prstClr val="black"/>
              </a:solidFill>
            </a:endParaRPr>
          </a:p>
          <a:p>
            <a:pPr lvl="0" indent="266700" algn="just">
              <a:lnSpc>
                <a:spcPct val="150000"/>
              </a:lnSpc>
            </a:pPr>
            <a:r>
              <a:rPr lang="pt-PT" u="sng" dirty="0">
                <a:solidFill>
                  <a:srgbClr val="0070C0"/>
                </a:solidFill>
              </a:rPr>
              <a:t>20, página </a:t>
            </a:r>
            <a:r>
              <a:rPr lang="pt-PT" u="sng" dirty="0" smtClean="0">
                <a:solidFill>
                  <a:srgbClr val="0070C0"/>
                </a:solidFill>
              </a:rPr>
              <a:t>166</a:t>
            </a:r>
            <a:endParaRPr lang="pt-PT" u="sng" dirty="0">
              <a:solidFill>
                <a:srgbClr val="0070C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14884" y="3667678"/>
            <a:ext cx="15600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/>
            <a:r>
              <a:rPr lang="pt-PT" u="sng" dirty="0">
                <a:solidFill>
                  <a:srgbClr val="0070C0"/>
                </a:solidFill>
              </a:rPr>
              <a:t>21, </a:t>
            </a:r>
            <a:r>
              <a:rPr lang="pt-PT" u="sng" dirty="0" smtClean="0">
                <a:solidFill>
                  <a:srgbClr val="0070C0"/>
                </a:solidFill>
              </a:rPr>
              <a:t>página 167</a:t>
            </a:r>
            <a:endParaRPr lang="pt-PT" u="sng" dirty="0">
              <a:solidFill>
                <a:srgbClr val="0070C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-184901" y="-1"/>
            <a:ext cx="9350337" cy="6885386"/>
          </a:xfrm>
          <a:prstGeom prst="rect">
            <a:avLst/>
          </a:prstGeom>
          <a:solidFill>
            <a:schemeClr val="tx1">
              <a:lumMod val="65000"/>
              <a:lumOff val="35000"/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r"/>
            <a:r>
              <a:rPr lang="pt-PT" dirty="0"/>
              <a:t>Clique na imagem para sair</a:t>
            </a:r>
          </a:p>
        </p:txBody>
      </p:sp>
      <p:pic>
        <p:nvPicPr>
          <p:cNvPr id="2052" name="bullet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938" y="271227"/>
            <a:ext cx="6502625" cy="6288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bullet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797" y="831027"/>
            <a:ext cx="7384184" cy="519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5270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0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1" grpId="2" animBg="1"/>
      <p:bldP spid="11" grpId="3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8267625" y="-2"/>
            <a:ext cx="876375" cy="6858001"/>
            <a:chOff x="8267625" y="-2"/>
            <a:chExt cx="876375" cy="6858001"/>
          </a:xfrm>
        </p:grpSpPr>
        <p:sp>
          <p:nvSpPr>
            <p:cNvPr id="5" name="Freeform: Shape 14"/>
            <p:cNvSpPr/>
            <p:nvPr/>
          </p:nvSpPr>
          <p:spPr>
            <a:xfrm>
              <a:off x="8267625" y="-2"/>
              <a:ext cx="876375" cy="6858001"/>
            </a:xfrm>
            <a:custGeom>
              <a:avLst/>
              <a:gdLst>
                <a:gd name="connsiteX0" fmla="*/ 29943 w 657281"/>
                <a:gd name="connsiteY0" fmla="*/ 0 h 6858001"/>
                <a:gd name="connsiteX1" fmla="*/ 657281 w 657281"/>
                <a:gd name="connsiteY1" fmla="*/ 0 h 6858001"/>
                <a:gd name="connsiteX2" fmla="*/ 657281 w 657281"/>
                <a:gd name="connsiteY2" fmla="*/ 6858001 h 6858001"/>
                <a:gd name="connsiteX3" fmla="*/ 11882 w 657281"/>
                <a:gd name="connsiteY3" fmla="*/ 6858001 h 6858001"/>
                <a:gd name="connsiteX4" fmla="*/ 20503 w 657281"/>
                <a:gd name="connsiteY4" fmla="*/ 6815435 h 6858001"/>
                <a:gd name="connsiteX5" fmla="*/ 76636 w 657281"/>
                <a:gd name="connsiteY5" fmla="*/ 6649224 h 6858001"/>
                <a:gd name="connsiteX6" fmla="*/ 34171 w 657281"/>
                <a:gd name="connsiteY6" fmla="*/ 6323025 h 6858001"/>
                <a:gd name="connsiteX7" fmla="*/ 8692 w 657281"/>
                <a:gd name="connsiteY7" fmla="*/ 6149334 h 6858001"/>
                <a:gd name="connsiteX8" fmla="*/ 106362 w 657281"/>
                <a:gd name="connsiteY8" fmla="*/ 5869734 h 6858001"/>
                <a:gd name="connsiteX9" fmla="*/ 17185 w 657281"/>
                <a:gd name="connsiteY9" fmla="*/ 5577425 h 6858001"/>
                <a:gd name="connsiteX10" fmla="*/ 63897 w 657281"/>
                <a:gd name="connsiteY10" fmla="*/ 5412207 h 6858001"/>
                <a:gd name="connsiteX11" fmla="*/ 68143 w 657281"/>
                <a:gd name="connsiteY11" fmla="*/ 5399498 h 6858001"/>
                <a:gd name="connsiteX12" fmla="*/ 8692 w 657281"/>
                <a:gd name="connsiteY12" fmla="*/ 4831825 h 6858001"/>
                <a:gd name="connsiteX13" fmla="*/ 76636 w 657281"/>
                <a:gd name="connsiteY13" fmla="*/ 4611534 h 6858001"/>
                <a:gd name="connsiteX14" fmla="*/ 34171 w 657281"/>
                <a:gd name="connsiteY14" fmla="*/ 4285335 h 6858001"/>
                <a:gd name="connsiteX15" fmla="*/ 8692 w 657281"/>
                <a:gd name="connsiteY15" fmla="*/ 4107407 h 6858001"/>
                <a:gd name="connsiteX16" fmla="*/ 106362 w 657281"/>
                <a:gd name="connsiteY16" fmla="*/ 3827807 h 6858001"/>
                <a:gd name="connsiteX17" fmla="*/ 17185 w 657281"/>
                <a:gd name="connsiteY17" fmla="*/ 3535498 h 6858001"/>
                <a:gd name="connsiteX18" fmla="*/ 76636 w 657281"/>
                <a:gd name="connsiteY18" fmla="*/ 3344862 h 6858001"/>
                <a:gd name="connsiteX19" fmla="*/ 85129 w 657281"/>
                <a:gd name="connsiteY19" fmla="*/ 3336389 h 6858001"/>
                <a:gd name="connsiteX20" fmla="*/ 8692 w 657281"/>
                <a:gd name="connsiteY20" fmla="*/ 2815316 h 6858001"/>
                <a:gd name="connsiteX21" fmla="*/ 76636 w 657281"/>
                <a:gd name="connsiteY21" fmla="*/ 2590789 h 6858001"/>
                <a:gd name="connsiteX22" fmla="*/ 34171 w 657281"/>
                <a:gd name="connsiteY22" fmla="*/ 2268826 h 6858001"/>
                <a:gd name="connsiteX23" fmla="*/ 8692 w 657281"/>
                <a:gd name="connsiteY23" fmla="*/ 2090898 h 6858001"/>
                <a:gd name="connsiteX24" fmla="*/ 106362 w 657281"/>
                <a:gd name="connsiteY24" fmla="*/ 1811299 h 6858001"/>
                <a:gd name="connsiteX25" fmla="*/ 17185 w 657281"/>
                <a:gd name="connsiteY25" fmla="*/ 1518990 h 6858001"/>
                <a:gd name="connsiteX26" fmla="*/ 63897 w 657281"/>
                <a:gd name="connsiteY26" fmla="*/ 1353771 h 6858001"/>
                <a:gd name="connsiteX27" fmla="*/ 68143 w 657281"/>
                <a:gd name="connsiteY27" fmla="*/ 1341062 h 6858001"/>
                <a:gd name="connsiteX28" fmla="*/ 8692 w 657281"/>
                <a:gd name="connsiteY28" fmla="*/ 773390 h 6858001"/>
                <a:gd name="connsiteX29" fmla="*/ 76636 w 657281"/>
                <a:gd name="connsiteY29" fmla="*/ 553099 h 6858001"/>
                <a:gd name="connsiteX30" fmla="*/ 34171 w 657281"/>
                <a:gd name="connsiteY30" fmla="*/ 226899 h 6858001"/>
                <a:gd name="connsiteX31" fmla="*/ 8692 w 657281"/>
                <a:gd name="connsiteY31" fmla="*/ 53208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657281" h="6858001">
                  <a:moveTo>
                    <a:pt x="29943" y="0"/>
                  </a:moveTo>
                  <a:lnTo>
                    <a:pt x="657281" y="0"/>
                  </a:lnTo>
                  <a:lnTo>
                    <a:pt x="657281" y="6858001"/>
                  </a:lnTo>
                  <a:lnTo>
                    <a:pt x="11882" y="6858001"/>
                  </a:lnTo>
                  <a:lnTo>
                    <a:pt x="20503" y="6815435"/>
                  </a:lnTo>
                  <a:cubicBezTo>
                    <a:pt x="36825" y="6758840"/>
                    <a:pt x="63897" y="6706415"/>
                    <a:pt x="76636" y="6649224"/>
                  </a:cubicBezTo>
                  <a:cubicBezTo>
                    <a:pt x="106362" y="6526370"/>
                    <a:pt x="80883" y="6437406"/>
                    <a:pt x="34171" y="6323025"/>
                  </a:cubicBezTo>
                  <a:cubicBezTo>
                    <a:pt x="8692" y="6267951"/>
                    <a:pt x="-12541" y="6208642"/>
                    <a:pt x="8692" y="6149334"/>
                  </a:cubicBezTo>
                  <a:cubicBezTo>
                    <a:pt x="34171" y="6060370"/>
                    <a:pt x="114855" y="5967170"/>
                    <a:pt x="106362" y="5869734"/>
                  </a:cubicBezTo>
                  <a:cubicBezTo>
                    <a:pt x="93622" y="5768062"/>
                    <a:pt x="12938" y="5679097"/>
                    <a:pt x="17185" y="5577425"/>
                  </a:cubicBezTo>
                  <a:cubicBezTo>
                    <a:pt x="21431" y="5518115"/>
                    <a:pt x="38418" y="5463042"/>
                    <a:pt x="63897" y="5412207"/>
                  </a:cubicBezTo>
                  <a:cubicBezTo>
                    <a:pt x="63897" y="5407971"/>
                    <a:pt x="63897" y="5403734"/>
                    <a:pt x="68143" y="5399498"/>
                  </a:cubicBezTo>
                  <a:cubicBezTo>
                    <a:pt x="165813" y="5179207"/>
                    <a:pt x="-16787" y="5039407"/>
                    <a:pt x="8692" y="4831825"/>
                  </a:cubicBezTo>
                  <a:cubicBezTo>
                    <a:pt x="17185" y="4751335"/>
                    <a:pt x="59650" y="4687788"/>
                    <a:pt x="76636" y="4611534"/>
                  </a:cubicBezTo>
                  <a:cubicBezTo>
                    <a:pt x="106362" y="4488679"/>
                    <a:pt x="80883" y="4395479"/>
                    <a:pt x="34171" y="4285335"/>
                  </a:cubicBezTo>
                  <a:cubicBezTo>
                    <a:pt x="8692" y="4230262"/>
                    <a:pt x="-12541" y="4170952"/>
                    <a:pt x="8692" y="4107407"/>
                  </a:cubicBezTo>
                  <a:cubicBezTo>
                    <a:pt x="34171" y="4022679"/>
                    <a:pt x="114855" y="3925243"/>
                    <a:pt x="106362" y="3827807"/>
                  </a:cubicBezTo>
                  <a:cubicBezTo>
                    <a:pt x="93622" y="3730370"/>
                    <a:pt x="12938" y="3637171"/>
                    <a:pt x="17185" y="3535498"/>
                  </a:cubicBezTo>
                  <a:cubicBezTo>
                    <a:pt x="21431" y="3467716"/>
                    <a:pt x="42664" y="3408407"/>
                    <a:pt x="76636" y="3344862"/>
                  </a:cubicBezTo>
                  <a:cubicBezTo>
                    <a:pt x="76636" y="3340625"/>
                    <a:pt x="80883" y="3336389"/>
                    <a:pt x="85129" y="3336389"/>
                  </a:cubicBezTo>
                  <a:cubicBezTo>
                    <a:pt x="140334" y="3141516"/>
                    <a:pt x="-12541" y="3005953"/>
                    <a:pt x="8692" y="2815316"/>
                  </a:cubicBezTo>
                  <a:cubicBezTo>
                    <a:pt x="17185" y="2734825"/>
                    <a:pt x="59650" y="2671280"/>
                    <a:pt x="76636" y="2590789"/>
                  </a:cubicBezTo>
                  <a:cubicBezTo>
                    <a:pt x="106362" y="2472171"/>
                    <a:pt x="80883" y="2378971"/>
                    <a:pt x="34171" y="2268826"/>
                  </a:cubicBezTo>
                  <a:cubicBezTo>
                    <a:pt x="8692" y="2213753"/>
                    <a:pt x="-12541" y="2150208"/>
                    <a:pt x="8692" y="2090898"/>
                  </a:cubicBezTo>
                  <a:cubicBezTo>
                    <a:pt x="34171" y="2001935"/>
                    <a:pt x="114855" y="1908735"/>
                    <a:pt x="106362" y="1811299"/>
                  </a:cubicBezTo>
                  <a:cubicBezTo>
                    <a:pt x="93622" y="1709626"/>
                    <a:pt x="12938" y="1620662"/>
                    <a:pt x="17185" y="1518990"/>
                  </a:cubicBezTo>
                  <a:cubicBezTo>
                    <a:pt x="21431" y="1459681"/>
                    <a:pt x="38418" y="1408844"/>
                    <a:pt x="63897" y="1353771"/>
                  </a:cubicBezTo>
                  <a:cubicBezTo>
                    <a:pt x="63897" y="1349535"/>
                    <a:pt x="63897" y="1345299"/>
                    <a:pt x="68143" y="1341062"/>
                  </a:cubicBezTo>
                  <a:cubicBezTo>
                    <a:pt x="165813" y="1120772"/>
                    <a:pt x="-16787" y="980972"/>
                    <a:pt x="8692" y="773390"/>
                  </a:cubicBezTo>
                  <a:cubicBezTo>
                    <a:pt x="17185" y="697135"/>
                    <a:pt x="59650" y="629354"/>
                    <a:pt x="76636" y="553099"/>
                  </a:cubicBezTo>
                  <a:cubicBezTo>
                    <a:pt x="106362" y="430245"/>
                    <a:pt x="80883" y="341281"/>
                    <a:pt x="34171" y="226899"/>
                  </a:cubicBezTo>
                  <a:cubicBezTo>
                    <a:pt x="8692" y="171827"/>
                    <a:pt x="-12541" y="112517"/>
                    <a:pt x="8692" y="53208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50800" dist="38100" dir="10800000" algn="tr" rotWithShape="0">
                <a:prstClr val="black">
                  <a:alpha val="2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dirty="0">
                <a:solidFill>
                  <a:schemeClr val="accent6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6" name="Freeform 5"/>
            <p:cNvSpPr>
              <a:spLocks noEditPoints="1"/>
            </p:cNvSpPr>
            <p:nvPr/>
          </p:nvSpPr>
          <p:spPr bwMode="auto">
            <a:xfrm>
              <a:off x="8432220" y="332656"/>
              <a:ext cx="547184" cy="470987"/>
            </a:xfrm>
            <a:custGeom>
              <a:avLst/>
              <a:gdLst>
                <a:gd name="T0" fmla="*/ 67 w 369"/>
                <a:gd name="T1" fmla="*/ 28 h 317"/>
                <a:gd name="T2" fmla="*/ 67 w 369"/>
                <a:gd name="T3" fmla="*/ 29 h 317"/>
                <a:gd name="T4" fmla="*/ 67 w 369"/>
                <a:gd name="T5" fmla="*/ 34 h 317"/>
                <a:gd name="T6" fmla="*/ 42 w 369"/>
                <a:gd name="T7" fmla="*/ 189 h 317"/>
                <a:gd name="T8" fmla="*/ 93 w 369"/>
                <a:gd name="T9" fmla="*/ 189 h 317"/>
                <a:gd name="T10" fmla="*/ 68 w 369"/>
                <a:gd name="T11" fmla="*/ 34 h 317"/>
                <a:gd name="T12" fmla="*/ 68 w 369"/>
                <a:gd name="T13" fmla="*/ 29 h 317"/>
                <a:gd name="T14" fmla="*/ 67 w 369"/>
                <a:gd name="T15" fmla="*/ 28 h 317"/>
                <a:gd name="T16" fmla="*/ 302 w 369"/>
                <a:gd name="T17" fmla="*/ 32 h 317"/>
                <a:gd name="T18" fmla="*/ 287 w 369"/>
                <a:gd name="T19" fmla="*/ 124 h 317"/>
                <a:gd name="T20" fmla="*/ 316 w 369"/>
                <a:gd name="T21" fmla="*/ 124 h 317"/>
                <a:gd name="T22" fmla="*/ 302 w 369"/>
                <a:gd name="T23" fmla="*/ 32 h 317"/>
                <a:gd name="T24" fmla="*/ 369 w 369"/>
                <a:gd name="T25" fmla="*/ 306 h 317"/>
                <a:gd name="T26" fmla="*/ 345 w 369"/>
                <a:gd name="T27" fmla="*/ 306 h 317"/>
                <a:gd name="T28" fmla="*/ 320 w 369"/>
                <a:gd name="T29" fmla="*/ 147 h 317"/>
                <a:gd name="T30" fmla="*/ 283 w 369"/>
                <a:gd name="T31" fmla="*/ 147 h 317"/>
                <a:gd name="T32" fmla="*/ 268 w 369"/>
                <a:gd name="T33" fmla="*/ 242 h 317"/>
                <a:gd name="T34" fmla="*/ 266 w 369"/>
                <a:gd name="T35" fmla="*/ 251 h 317"/>
                <a:gd name="T36" fmla="*/ 185 w 369"/>
                <a:gd name="T37" fmla="*/ 317 h 317"/>
                <a:gd name="T38" fmla="*/ 100 w 369"/>
                <a:gd name="T39" fmla="*/ 238 h 317"/>
                <a:gd name="T40" fmla="*/ 96 w 369"/>
                <a:gd name="T41" fmla="*/ 212 h 317"/>
                <a:gd name="T42" fmla="*/ 39 w 369"/>
                <a:gd name="T43" fmla="*/ 212 h 317"/>
                <a:gd name="T44" fmla="*/ 24 w 369"/>
                <a:gd name="T45" fmla="*/ 306 h 317"/>
                <a:gd name="T46" fmla="*/ 0 w 369"/>
                <a:gd name="T47" fmla="*/ 306 h 317"/>
                <a:gd name="T48" fmla="*/ 49 w 369"/>
                <a:gd name="T49" fmla="*/ 3 h 317"/>
                <a:gd name="T50" fmla="*/ 86 w 369"/>
                <a:gd name="T51" fmla="*/ 3 h 317"/>
                <a:gd name="T52" fmla="*/ 123 w 369"/>
                <a:gd name="T53" fmla="*/ 233 h 317"/>
                <a:gd name="T54" fmla="*/ 185 w 369"/>
                <a:gd name="T55" fmla="*/ 294 h 317"/>
                <a:gd name="T56" fmla="*/ 245 w 369"/>
                <a:gd name="T57" fmla="*/ 241 h 317"/>
                <a:gd name="T58" fmla="*/ 199 w 369"/>
                <a:gd name="T59" fmla="*/ 153 h 317"/>
                <a:gd name="T60" fmla="*/ 136 w 369"/>
                <a:gd name="T61" fmla="*/ 96 h 317"/>
                <a:gd name="T62" fmla="*/ 127 w 369"/>
                <a:gd name="T63" fmla="*/ 58 h 317"/>
                <a:gd name="T64" fmla="*/ 185 w 369"/>
                <a:gd name="T65" fmla="*/ 0 h 317"/>
                <a:gd name="T66" fmla="*/ 242 w 369"/>
                <a:gd name="T67" fmla="*/ 57 h 317"/>
                <a:gd name="T68" fmla="*/ 219 w 369"/>
                <a:gd name="T69" fmla="*/ 59 h 317"/>
                <a:gd name="T70" fmla="*/ 185 w 369"/>
                <a:gd name="T71" fmla="*/ 23 h 317"/>
                <a:gd name="T72" fmla="*/ 149 w 369"/>
                <a:gd name="T73" fmla="*/ 59 h 317"/>
                <a:gd name="T74" fmla="*/ 156 w 369"/>
                <a:gd name="T75" fmla="*/ 84 h 317"/>
                <a:gd name="T76" fmla="*/ 207 w 369"/>
                <a:gd name="T77" fmla="*/ 131 h 317"/>
                <a:gd name="T78" fmla="*/ 255 w 369"/>
                <a:gd name="T79" fmla="*/ 177 h 317"/>
                <a:gd name="T80" fmla="*/ 283 w 369"/>
                <a:gd name="T81" fmla="*/ 3 h 317"/>
                <a:gd name="T82" fmla="*/ 320 w 369"/>
                <a:gd name="T83" fmla="*/ 3 h 317"/>
                <a:gd name="T84" fmla="*/ 369 w 369"/>
                <a:gd name="T85" fmla="*/ 306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69" h="317">
                  <a:moveTo>
                    <a:pt x="67" y="28"/>
                  </a:moveTo>
                  <a:cubicBezTo>
                    <a:pt x="67" y="29"/>
                    <a:pt x="67" y="29"/>
                    <a:pt x="67" y="29"/>
                  </a:cubicBezTo>
                  <a:cubicBezTo>
                    <a:pt x="67" y="31"/>
                    <a:pt x="67" y="33"/>
                    <a:pt x="67" y="34"/>
                  </a:cubicBezTo>
                  <a:cubicBezTo>
                    <a:pt x="42" y="189"/>
                    <a:pt x="42" y="189"/>
                    <a:pt x="42" y="189"/>
                  </a:cubicBezTo>
                  <a:cubicBezTo>
                    <a:pt x="93" y="189"/>
                    <a:pt x="93" y="189"/>
                    <a:pt x="93" y="189"/>
                  </a:cubicBezTo>
                  <a:cubicBezTo>
                    <a:pt x="68" y="34"/>
                    <a:pt x="68" y="34"/>
                    <a:pt x="68" y="34"/>
                  </a:cubicBezTo>
                  <a:cubicBezTo>
                    <a:pt x="68" y="33"/>
                    <a:pt x="68" y="31"/>
                    <a:pt x="68" y="29"/>
                  </a:cubicBezTo>
                  <a:lnTo>
                    <a:pt x="67" y="28"/>
                  </a:lnTo>
                  <a:close/>
                  <a:moveTo>
                    <a:pt x="302" y="32"/>
                  </a:moveTo>
                  <a:cubicBezTo>
                    <a:pt x="287" y="124"/>
                    <a:pt x="287" y="124"/>
                    <a:pt x="287" y="124"/>
                  </a:cubicBezTo>
                  <a:cubicBezTo>
                    <a:pt x="316" y="124"/>
                    <a:pt x="316" y="124"/>
                    <a:pt x="316" y="124"/>
                  </a:cubicBezTo>
                  <a:lnTo>
                    <a:pt x="302" y="32"/>
                  </a:lnTo>
                  <a:close/>
                  <a:moveTo>
                    <a:pt x="369" y="306"/>
                  </a:moveTo>
                  <a:cubicBezTo>
                    <a:pt x="345" y="306"/>
                    <a:pt x="345" y="306"/>
                    <a:pt x="345" y="306"/>
                  </a:cubicBezTo>
                  <a:cubicBezTo>
                    <a:pt x="320" y="147"/>
                    <a:pt x="320" y="147"/>
                    <a:pt x="320" y="147"/>
                  </a:cubicBezTo>
                  <a:cubicBezTo>
                    <a:pt x="283" y="147"/>
                    <a:pt x="283" y="147"/>
                    <a:pt x="283" y="147"/>
                  </a:cubicBezTo>
                  <a:cubicBezTo>
                    <a:pt x="268" y="242"/>
                    <a:pt x="268" y="242"/>
                    <a:pt x="268" y="242"/>
                  </a:cubicBezTo>
                  <a:cubicBezTo>
                    <a:pt x="268" y="245"/>
                    <a:pt x="267" y="248"/>
                    <a:pt x="266" y="251"/>
                  </a:cubicBezTo>
                  <a:cubicBezTo>
                    <a:pt x="259" y="291"/>
                    <a:pt x="225" y="317"/>
                    <a:pt x="185" y="317"/>
                  </a:cubicBezTo>
                  <a:cubicBezTo>
                    <a:pt x="138" y="317"/>
                    <a:pt x="108" y="285"/>
                    <a:pt x="100" y="238"/>
                  </a:cubicBezTo>
                  <a:cubicBezTo>
                    <a:pt x="96" y="212"/>
                    <a:pt x="96" y="212"/>
                    <a:pt x="96" y="212"/>
                  </a:cubicBezTo>
                  <a:cubicBezTo>
                    <a:pt x="39" y="212"/>
                    <a:pt x="39" y="212"/>
                    <a:pt x="39" y="212"/>
                  </a:cubicBezTo>
                  <a:cubicBezTo>
                    <a:pt x="24" y="306"/>
                    <a:pt x="24" y="306"/>
                    <a:pt x="24" y="306"/>
                  </a:cubicBezTo>
                  <a:cubicBezTo>
                    <a:pt x="0" y="306"/>
                    <a:pt x="0" y="306"/>
                    <a:pt x="0" y="306"/>
                  </a:cubicBezTo>
                  <a:cubicBezTo>
                    <a:pt x="49" y="3"/>
                    <a:pt x="49" y="3"/>
                    <a:pt x="49" y="3"/>
                  </a:cubicBezTo>
                  <a:cubicBezTo>
                    <a:pt x="86" y="3"/>
                    <a:pt x="86" y="3"/>
                    <a:pt x="86" y="3"/>
                  </a:cubicBezTo>
                  <a:cubicBezTo>
                    <a:pt x="123" y="233"/>
                    <a:pt x="123" y="233"/>
                    <a:pt x="123" y="233"/>
                  </a:cubicBezTo>
                  <a:cubicBezTo>
                    <a:pt x="130" y="274"/>
                    <a:pt x="151" y="294"/>
                    <a:pt x="185" y="294"/>
                  </a:cubicBezTo>
                  <a:cubicBezTo>
                    <a:pt x="219" y="294"/>
                    <a:pt x="240" y="272"/>
                    <a:pt x="245" y="241"/>
                  </a:cubicBezTo>
                  <a:cubicBezTo>
                    <a:pt x="250" y="212"/>
                    <a:pt x="237" y="180"/>
                    <a:pt x="199" y="153"/>
                  </a:cubicBezTo>
                  <a:cubicBezTo>
                    <a:pt x="163" y="128"/>
                    <a:pt x="145" y="110"/>
                    <a:pt x="136" y="96"/>
                  </a:cubicBezTo>
                  <a:cubicBezTo>
                    <a:pt x="128" y="82"/>
                    <a:pt x="127" y="67"/>
                    <a:pt x="127" y="58"/>
                  </a:cubicBezTo>
                  <a:cubicBezTo>
                    <a:pt x="127" y="26"/>
                    <a:pt x="153" y="0"/>
                    <a:pt x="185" y="0"/>
                  </a:cubicBezTo>
                  <a:cubicBezTo>
                    <a:pt x="217" y="0"/>
                    <a:pt x="241" y="26"/>
                    <a:pt x="242" y="57"/>
                  </a:cubicBezTo>
                  <a:cubicBezTo>
                    <a:pt x="219" y="59"/>
                    <a:pt x="219" y="59"/>
                    <a:pt x="219" y="59"/>
                  </a:cubicBezTo>
                  <a:cubicBezTo>
                    <a:pt x="218" y="38"/>
                    <a:pt x="203" y="24"/>
                    <a:pt x="185" y="23"/>
                  </a:cubicBezTo>
                  <a:cubicBezTo>
                    <a:pt x="164" y="23"/>
                    <a:pt x="149" y="38"/>
                    <a:pt x="149" y="59"/>
                  </a:cubicBezTo>
                  <a:cubicBezTo>
                    <a:pt x="149" y="63"/>
                    <a:pt x="149" y="72"/>
                    <a:pt x="156" y="84"/>
                  </a:cubicBezTo>
                  <a:cubicBezTo>
                    <a:pt x="163" y="96"/>
                    <a:pt x="177" y="112"/>
                    <a:pt x="207" y="131"/>
                  </a:cubicBezTo>
                  <a:cubicBezTo>
                    <a:pt x="230" y="147"/>
                    <a:pt x="246" y="161"/>
                    <a:pt x="255" y="177"/>
                  </a:cubicBezTo>
                  <a:cubicBezTo>
                    <a:pt x="283" y="3"/>
                    <a:pt x="283" y="3"/>
                    <a:pt x="283" y="3"/>
                  </a:cubicBezTo>
                  <a:cubicBezTo>
                    <a:pt x="320" y="3"/>
                    <a:pt x="320" y="3"/>
                    <a:pt x="320" y="3"/>
                  </a:cubicBezTo>
                  <a:lnTo>
                    <a:pt x="369" y="30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 dirty="0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395536" y="6436740"/>
            <a:ext cx="1404156" cy="27699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PT" sz="1200" i="1" dirty="0" smtClean="0"/>
              <a:t>Expoente</a:t>
            </a:r>
            <a:r>
              <a:rPr lang="pt-PT" sz="1200" i="1" baseline="30000" dirty="0" smtClean="0"/>
              <a:t>11</a:t>
            </a:r>
            <a:endParaRPr lang="pt-PT" sz="1200" i="1" baseline="30000" dirty="0"/>
          </a:p>
        </p:txBody>
      </p:sp>
      <p:sp>
        <p:nvSpPr>
          <p:cNvPr id="12" name="TextBox 11"/>
          <p:cNvSpPr txBox="1"/>
          <p:nvPr/>
        </p:nvSpPr>
        <p:spPr>
          <a:xfrm>
            <a:off x="395536" y="6436740"/>
            <a:ext cx="1404156" cy="27699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PT" sz="1200" i="1" dirty="0" smtClean="0"/>
              <a:t>Expoente</a:t>
            </a:r>
            <a:r>
              <a:rPr lang="pt-PT" sz="1200" i="1" baseline="30000" dirty="0" smtClean="0"/>
              <a:t>11</a:t>
            </a:r>
            <a:endParaRPr lang="pt-PT" sz="1200" i="1" baseline="30000" dirty="0"/>
          </a:p>
        </p:txBody>
      </p:sp>
      <p:pic>
        <p:nvPicPr>
          <p:cNvPr id="8" name="img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6307" y="211184"/>
            <a:ext cx="3660104" cy="6389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>
            <a:hlinkClick r:id="rId3" action="ppaction://hlinksldjump"/>
          </p:cNvPr>
          <p:cNvSpPr/>
          <p:nvPr/>
        </p:nvSpPr>
        <p:spPr>
          <a:xfrm>
            <a:off x="6948264" y="5744577"/>
            <a:ext cx="1155151" cy="43370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/>
              <a:t>voltar</a:t>
            </a:r>
            <a:endParaRPr lang="pt-PT" dirty="0"/>
          </a:p>
        </p:txBody>
      </p:sp>
      <p:sp>
        <p:nvSpPr>
          <p:cNvPr id="14" name="Right Arrow 13">
            <a:hlinkClick r:id="rId4" action="ppaction://hlinksldjump"/>
          </p:cNvPr>
          <p:cNvSpPr/>
          <p:nvPr/>
        </p:nvSpPr>
        <p:spPr>
          <a:xfrm>
            <a:off x="1259632" y="5685545"/>
            <a:ext cx="720080" cy="432048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595498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8267625" y="-2"/>
            <a:ext cx="876375" cy="6858001"/>
            <a:chOff x="8267625" y="-2"/>
            <a:chExt cx="876375" cy="6858001"/>
          </a:xfrm>
        </p:grpSpPr>
        <p:sp>
          <p:nvSpPr>
            <p:cNvPr id="5" name="Freeform: Shape 14"/>
            <p:cNvSpPr/>
            <p:nvPr/>
          </p:nvSpPr>
          <p:spPr>
            <a:xfrm>
              <a:off x="8267625" y="-2"/>
              <a:ext cx="876375" cy="6858001"/>
            </a:xfrm>
            <a:custGeom>
              <a:avLst/>
              <a:gdLst>
                <a:gd name="connsiteX0" fmla="*/ 29943 w 657281"/>
                <a:gd name="connsiteY0" fmla="*/ 0 h 6858001"/>
                <a:gd name="connsiteX1" fmla="*/ 657281 w 657281"/>
                <a:gd name="connsiteY1" fmla="*/ 0 h 6858001"/>
                <a:gd name="connsiteX2" fmla="*/ 657281 w 657281"/>
                <a:gd name="connsiteY2" fmla="*/ 6858001 h 6858001"/>
                <a:gd name="connsiteX3" fmla="*/ 11882 w 657281"/>
                <a:gd name="connsiteY3" fmla="*/ 6858001 h 6858001"/>
                <a:gd name="connsiteX4" fmla="*/ 20503 w 657281"/>
                <a:gd name="connsiteY4" fmla="*/ 6815435 h 6858001"/>
                <a:gd name="connsiteX5" fmla="*/ 76636 w 657281"/>
                <a:gd name="connsiteY5" fmla="*/ 6649224 h 6858001"/>
                <a:gd name="connsiteX6" fmla="*/ 34171 w 657281"/>
                <a:gd name="connsiteY6" fmla="*/ 6323025 h 6858001"/>
                <a:gd name="connsiteX7" fmla="*/ 8692 w 657281"/>
                <a:gd name="connsiteY7" fmla="*/ 6149334 h 6858001"/>
                <a:gd name="connsiteX8" fmla="*/ 106362 w 657281"/>
                <a:gd name="connsiteY8" fmla="*/ 5869734 h 6858001"/>
                <a:gd name="connsiteX9" fmla="*/ 17185 w 657281"/>
                <a:gd name="connsiteY9" fmla="*/ 5577425 h 6858001"/>
                <a:gd name="connsiteX10" fmla="*/ 63897 w 657281"/>
                <a:gd name="connsiteY10" fmla="*/ 5412207 h 6858001"/>
                <a:gd name="connsiteX11" fmla="*/ 68143 w 657281"/>
                <a:gd name="connsiteY11" fmla="*/ 5399498 h 6858001"/>
                <a:gd name="connsiteX12" fmla="*/ 8692 w 657281"/>
                <a:gd name="connsiteY12" fmla="*/ 4831825 h 6858001"/>
                <a:gd name="connsiteX13" fmla="*/ 76636 w 657281"/>
                <a:gd name="connsiteY13" fmla="*/ 4611534 h 6858001"/>
                <a:gd name="connsiteX14" fmla="*/ 34171 w 657281"/>
                <a:gd name="connsiteY14" fmla="*/ 4285335 h 6858001"/>
                <a:gd name="connsiteX15" fmla="*/ 8692 w 657281"/>
                <a:gd name="connsiteY15" fmla="*/ 4107407 h 6858001"/>
                <a:gd name="connsiteX16" fmla="*/ 106362 w 657281"/>
                <a:gd name="connsiteY16" fmla="*/ 3827807 h 6858001"/>
                <a:gd name="connsiteX17" fmla="*/ 17185 w 657281"/>
                <a:gd name="connsiteY17" fmla="*/ 3535498 h 6858001"/>
                <a:gd name="connsiteX18" fmla="*/ 76636 w 657281"/>
                <a:gd name="connsiteY18" fmla="*/ 3344862 h 6858001"/>
                <a:gd name="connsiteX19" fmla="*/ 85129 w 657281"/>
                <a:gd name="connsiteY19" fmla="*/ 3336389 h 6858001"/>
                <a:gd name="connsiteX20" fmla="*/ 8692 w 657281"/>
                <a:gd name="connsiteY20" fmla="*/ 2815316 h 6858001"/>
                <a:gd name="connsiteX21" fmla="*/ 76636 w 657281"/>
                <a:gd name="connsiteY21" fmla="*/ 2590789 h 6858001"/>
                <a:gd name="connsiteX22" fmla="*/ 34171 w 657281"/>
                <a:gd name="connsiteY22" fmla="*/ 2268826 h 6858001"/>
                <a:gd name="connsiteX23" fmla="*/ 8692 w 657281"/>
                <a:gd name="connsiteY23" fmla="*/ 2090898 h 6858001"/>
                <a:gd name="connsiteX24" fmla="*/ 106362 w 657281"/>
                <a:gd name="connsiteY24" fmla="*/ 1811299 h 6858001"/>
                <a:gd name="connsiteX25" fmla="*/ 17185 w 657281"/>
                <a:gd name="connsiteY25" fmla="*/ 1518990 h 6858001"/>
                <a:gd name="connsiteX26" fmla="*/ 63897 w 657281"/>
                <a:gd name="connsiteY26" fmla="*/ 1353771 h 6858001"/>
                <a:gd name="connsiteX27" fmla="*/ 68143 w 657281"/>
                <a:gd name="connsiteY27" fmla="*/ 1341062 h 6858001"/>
                <a:gd name="connsiteX28" fmla="*/ 8692 w 657281"/>
                <a:gd name="connsiteY28" fmla="*/ 773390 h 6858001"/>
                <a:gd name="connsiteX29" fmla="*/ 76636 w 657281"/>
                <a:gd name="connsiteY29" fmla="*/ 553099 h 6858001"/>
                <a:gd name="connsiteX30" fmla="*/ 34171 w 657281"/>
                <a:gd name="connsiteY30" fmla="*/ 226899 h 6858001"/>
                <a:gd name="connsiteX31" fmla="*/ 8692 w 657281"/>
                <a:gd name="connsiteY31" fmla="*/ 53208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657281" h="6858001">
                  <a:moveTo>
                    <a:pt x="29943" y="0"/>
                  </a:moveTo>
                  <a:lnTo>
                    <a:pt x="657281" y="0"/>
                  </a:lnTo>
                  <a:lnTo>
                    <a:pt x="657281" y="6858001"/>
                  </a:lnTo>
                  <a:lnTo>
                    <a:pt x="11882" y="6858001"/>
                  </a:lnTo>
                  <a:lnTo>
                    <a:pt x="20503" y="6815435"/>
                  </a:lnTo>
                  <a:cubicBezTo>
                    <a:pt x="36825" y="6758840"/>
                    <a:pt x="63897" y="6706415"/>
                    <a:pt x="76636" y="6649224"/>
                  </a:cubicBezTo>
                  <a:cubicBezTo>
                    <a:pt x="106362" y="6526370"/>
                    <a:pt x="80883" y="6437406"/>
                    <a:pt x="34171" y="6323025"/>
                  </a:cubicBezTo>
                  <a:cubicBezTo>
                    <a:pt x="8692" y="6267951"/>
                    <a:pt x="-12541" y="6208642"/>
                    <a:pt x="8692" y="6149334"/>
                  </a:cubicBezTo>
                  <a:cubicBezTo>
                    <a:pt x="34171" y="6060370"/>
                    <a:pt x="114855" y="5967170"/>
                    <a:pt x="106362" y="5869734"/>
                  </a:cubicBezTo>
                  <a:cubicBezTo>
                    <a:pt x="93622" y="5768062"/>
                    <a:pt x="12938" y="5679097"/>
                    <a:pt x="17185" y="5577425"/>
                  </a:cubicBezTo>
                  <a:cubicBezTo>
                    <a:pt x="21431" y="5518115"/>
                    <a:pt x="38418" y="5463042"/>
                    <a:pt x="63897" y="5412207"/>
                  </a:cubicBezTo>
                  <a:cubicBezTo>
                    <a:pt x="63897" y="5407971"/>
                    <a:pt x="63897" y="5403734"/>
                    <a:pt x="68143" y="5399498"/>
                  </a:cubicBezTo>
                  <a:cubicBezTo>
                    <a:pt x="165813" y="5179207"/>
                    <a:pt x="-16787" y="5039407"/>
                    <a:pt x="8692" y="4831825"/>
                  </a:cubicBezTo>
                  <a:cubicBezTo>
                    <a:pt x="17185" y="4751335"/>
                    <a:pt x="59650" y="4687788"/>
                    <a:pt x="76636" y="4611534"/>
                  </a:cubicBezTo>
                  <a:cubicBezTo>
                    <a:pt x="106362" y="4488679"/>
                    <a:pt x="80883" y="4395479"/>
                    <a:pt x="34171" y="4285335"/>
                  </a:cubicBezTo>
                  <a:cubicBezTo>
                    <a:pt x="8692" y="4230262"/>
                    <a:pt x="-12541" y="4170952"/>
                    <a:pt x="8692" y="4107407"/>
                  </a:cubicBezTo>
                  <a:cubicBezTo>
                    <a:pt x="34171" y="4022679"/>
                    <a:pt x="114855" y="3925243"/>
                    <a:pt x="106362" y="3827807"/>
                  </a:cubicBezTo>
                  <a:cubicBezTo>
                    <a:pt x="93622" y="3730370"/>
                    <a:pt x="12938" y="3637171"/>
                    <a:pt x="17185" y="3535498"/>
                  </a:cubicBezTo>
                  <a:cubicBezTo>
                    <a:pt x="21431" y="3467716"/>
                    <a:pt x="42664" y="3408407"/>
                    <a:pt x="76636" y="3344862"/>
                  </a:cubicBezTo>
                  <a:cubicBezTo>
                    <a:pt x="76636" y="3340625"/>
                    <a:pt x="80883" y="3336389"/>
                    <a:pt x="85129" y="3336389"/>
                  </a:cubicBezTo>
                  <a:cubicBezTo>
                    <a:pt x="140334" y="3141516"/>
                    <a:pt x="-12541" y="3005953"/>
                    <a:pt x="8692" y="2815316"/>
                  </a:cubicBezTo>
                  <a:cubicBezTo>
                    <a:pt x="17185" y="2734825"/>
                    <a:pt x="59650" y="2671280"/>
                    <a:pt x="76636" y="2590789"/>
                  </a:cubicBezTo>
                  <a:cubicBezTo>
                    <a:pt x="106362" y="2472171"/>
                    <a:pt x="80883" y="2378971"/>
                    <a:pt x="34171" y="2268826"/>
                  </a:cubicBezTo>
                  <a:cubicBezTo>
                    <a:pt x="8692" y="2213753"/>
                    <a:pt x="-12541" y="2150208"/>
                    <a:pt x="8692" y="2090898"/>
                  </a:cubicBezTo>
                  <a:cubicBezTo>
                    <a:pt x="34171" y="2001935"/>
                    <a:pt x="114855" y="1908735"/>
                    <a:pt x="106362" y="1811299"/>
                  </a:cubicBezTo>
                  <a:cubicBezTo>
                    <a:pt x="93622" y="1709626"/>
                    <a:pt x="12938" y="1620662"/>
                    <a:pt x="17185" y="1518990"/>
                  </a:cubicBezTo>
                  <a:cubicBezTo>
                    <a:pt x="21431" y="1459681"/>
                    <a:pt x="38418" y="1408844"/>
                    <a:pt x="63897" y="1353771"/>
                  </a:cubicBezTo>
                  <a:cubicBezTo>
                    <a:pt x="63897" y="1349535"/>
                    <a:pt x="63897" y="1345299"/>
                    <a:pt x="68143" y="1341062"/>
                  </a:cubicBezTo>
                  <a:cubicBezTo>
                    <a:pt x="165813" y="1120772"/>
                    <a:pt x="-16787" y="980972"/>
                    <a:pt x="8692" y="773390"/>
                  </a:cubicBezTo>
                  <a:cubicBezTo>
                    <a:pt x="17185" y="697135"/>
                    <a:pt x="59650" y="629354"/>
                    <a:pt x="76636" y="553099"/>
                  </a:cubicBezTo>
                  <a:cubicBezTo>
                    <a:pt x="106362" y="430245"/>
                    <a:pt x="80883" y="341281"/>
                    <a:pt x="34171" y="226899"/>
                  </a:cubicBezTo>
                  <a:cubicBezTo>
                    <a:pt x="8692" y="171827"/>
                    <a:pt x="-12541" y="112517"/>
                    <a:pt x="8692" y="53208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50800" dist="38100" dir="10800000" algn="tr" rotWithShape="0">
                <a:prstClr val="black">
                  <a:alpha val="2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dirty="0">
                <a:solidFill>
                  <a:schemeClr val="accent6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6" name="Freeform 5"/>
            <p:cNvSpPr>
              <a:spLocks noEditPoints="1"/>
            </p:cNvSpPr>
            <p:nvPr/>
          </p:nvSpPr>
          <p:spPr bwMode="auto">
            <a:xfrm>
              <a:off x="8432220" y="332656"/>
              <a:ext cx="547184" cy="470987"/>
            </a:xfrm>
            <a:custGeom>
              <a:avLst/>
              <a:gdLst>
                <a:gd name="T0" fmla="*/ 67 w 369"/>
                <a:gd name="T1" fmla="*/ 28 h 317"/>
                <a:gd name="T2" fmla="*/ 67 w 369"/>
                <a:gd name="T3" fmla="*/ 29 h 317"/>
                <a:gd name="T4" fmla="*/ 67 w 369"/>
                <a:gd name="T5" fmla="*/ 34 h 317"/>
                <a:gd name="T6" fmla="*/ 42 w 369"/>
                <a:gd name="T7" fmla="*/ 189 h 317"/>
                <a:gd name="T8" fmla="*/ 93 w 369"/>
                <a:gd name="T9" fmla="*/ 189 h 317"/>
                <a:gd name="T10" fmla="*/ 68 w 369"/>
                <a:gd name="T11" fmla="*/ 34 h 317"/>
                <a:gd name="T12" fmla="*/ 68 w 369"/>
                <a:gd name="T13" fmla="*/ 29 h 317"/>
                <a:gd name="T14" fmla="*/ 67 w 369"/>
                <a:gd name="T15" fmla="*/ 28 h 317"/>
                <a:gd name="T16" fmla="*/ 302 w 369"/>
                <a:gd name="T17" fmla="*/ 32 h 317"/>
                <a:gd name="T18" fmla="*/ 287 w 369"/>
                <a:gd name="T19" fmla="*/ 124 h 317"/>
                <a:gd name="T20" fmla="*/ 316 w 369"/>
                <a:gd name="T21" fmla="*/ 124 h 317"/>
                <a:gd name="T22" fmla="*/ 302 w 369"/>
                <a:gd name="T23" fmla="*/ 32 h 317"/>
                <a:gd name="T24" fmla="*/ 369 w 369"/>
                <a:gd name="T25" fmla="*/ 306 h 317"/>
                <a:gd name="T26" fmla="*/ 345 w 369"/>
                <a:gd name="T27" fmla="*/ 306 h 317"/>
                <a:gd name="T28" fmla="*/ 320 w 369"/>
                <a:gd name="T29" fmla="*/ 147 h 317"/>
                <a:gd name="T30" fmla="*/ 283 w 369"/>
                <a:gd name="T31" fmla="*/ 147 h 317"/>
                <a:gd name="T32" fmla="*/ 268 w 369"/>
                <a:gd name="T33" fmla="*/ 242 h 317"/>
                <a:gd name="T34" fmla="*/ 266 w 369"/>
                <a:gd name="T35" fmla="*/ 251 h 317"/>
                <a:gd name="T36" fmla="*/ 185 w 369"/>
                <a:gd name="T37" fmla="*/ 317 h 317"/>
                <a:gd name="T38" fmla="*/ 100 w 369"/>
                <a:gd name="T39" fmla="*/ 238 h 317"/>
                <a:gd name="T40" fmla="*/ 96 w 369"/>
                <a:gd name="T41" fmla="*/ 212 h 317"/>
                <a:gd name="T42" fmla="*/ 39 w 369"/>
                <a:gd name="T43" fmla="*/ 212 h 317"/>
                <a:gd name="T44" fmla="*/ 24 w 369"/>
                <a:gd name="T45" fmla="*/ 306 h 317"/>
                <a:gd name="T46" fmla="*/ 0 w 369"/>
                <a:gd name="T47" fmla="*/ 306 h 317"/>
                <a:gd name="T48" fmla="*/ 49 w 369"/>
                <a:gd name="T49" fmla="*/ 3 h 317"/>
                <a:gd name="T50" fmla="*/ 86 w 369"/>
                <a:gd name="T51" fmla="*/ 3 h 317"/>
                <a:gd name="T52" fmla="*/ 123 w 369"/>
                <a:gd name="T53" fmla="*/ 233 h 317"/>
                <a:gd name="T54" fmla="*/ 185 w 369"/>
                <a:gd name="T55" fmla="*/ 294 h 317"/>
                <a:gd name="T56" fmla="*/ 245 w 369"/>
                <a:gd name="T57" fmla="*/ 241 h 317"/>
                <a:gd name="T58" fmla="*/ 199 w 369"/>
                <a:gd name="T59" fmla="*/ 153 h 317"/>
                <a:gd name="T60" fmla="*/ 136 w 369"/>
                <a:gd name="T61" fmla="*/ 96 h 317"/>
                <a:gd name="T62" fmla="*/ 127 w 369"/>
                <a:gd name="T63" fmla="*/ 58 h 317"/>
                <a:gd name="T64" fmla="*/ 185 w 369"/>
                <a:gd name="T65" fmla="*/ 0 h 317"/>
                <a:gd name="T66" fmla="*/ 242 w 369"/>
                <a:gd name="T67" fmla="*/ 57 h 317"/>
                <a:gd name="T68" fmla="*/ 219 w 369"/>
                <a:gd name="T69" fmla="*/ 59 h 317"/>
                <a:gd name="T70" fmla="*/ 185 w 369"/>
                <a:gd name="T71" fmla="*/ 23 h 317"/>
                <a:gd name="T72" fmla="*/ 149 w 369"/>
                <a:gd name="T73" fmla="*/ 59 h 317"/>
                <a:gd name="T74" fmla="*/ 156 w 369"/>
                <a:gd name="T75" fmla="*/ 84 h 317"/>
                <a:gd name="T76" fmla="*/ 207 w 369"/>
                <a:gd name="T77" fmla="*/ 131 h 317"/>
                <a:gd name="T78" fmla="*/ 255 w 369"/>
                <a:gd name="T79" fmla="*/ 177 h 317"/>
                <a:gd name="T80" fmla="*/ 283 w 369"/>
                <a:gd name="T81" fmla="*/ 3 h 317"/>
                <a:gd name="T82" fmla="*/ 320 w 369"/>
                <a:gd name="T83" fmla="*/ 3 h 317"/>
                <a:gd name="T84" fmla="*/ 369 w 369"/>
                <a:gd name="T85" fmla="*/ 306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69" h="317">
                  <a:moveTo>
                    <a:pt x="67" y="28"/>
                  </a:moveTo>
                  <a:cubicBezTo>
                    <a:pt x="67" y="29"/>
                    <a:pt x="67" y="29"/>
                    <a:pt x="67" y="29"/>
                  </a:cubicBezTo>
                  <a:cubicBezTo>
                    <a:pt x="67" y="31"/>
                    <a:pt x="67" y="33"/>
                    <a:pt x="67" y="34"/>
                  </a:cubicBezTo>
                  <a:cubicBezTo>
                    <a:pt x="42" y="189"/>
                    <a:pt x="42" y="189"/>
                    <a:pt x="42" y="189"/>
                  </a:cubicBezTo>
                  <a:cubicBezTo>
                    <a:pt x="93" y="189"/>
                    <a:pt x="93" y="189"/>
                    <a:pt x="93" y="189"/>
                  </a:cubicBezTo>
                  <a:cubicBezTo>
                    <a:pt x="68" y="34"/>
                    <a:pt x="68" y="34"/>
                    <a:pt x="68" y="34"/>
                  </a:cubicBezTo>
                  <a:cubicBezTo>
                    <a:pt x="68" y="33"/>
                    <a:pt x="68" y="31"/>
                    <a:pt x="68" y="29"/>
                  </a:cubicBezTo>
                  <a:lnTo>
                    <a:pt x="67" y="28"/>
                  </a:lnTo>
                  <a:close/>
                  <a:moveTo>
                    <a:pt x="302" y="32"/>
                  </a:moveTo>
                  <a:cubicBezTo>
                    <a:pt x="287" y="124"/>
                    <a:pt x="287" y="124"/>
                    <a:pt x="287" y="124"/>
                  </a:cubicBezTo>
                  <a:cubicBezTo>
                    <a:pt x="316" y="124"/>
                    <a:pt x="316" y="124"/>
                    <a:pt x="316" y="124"/>
                  </a:cubicBezTo>
                  <a:lnTo>
                    <a:pt x="302" y="32"/>
                  </a:lnTo>
                  <a:close/>
                  <a:moveTo>
                    <a:pt x="369" y="306"/>
                  </a:moveTo>
                  <a:cubicBezTo>
                    <a:pt x="345" y="306"/>
                    <a:pt x="345" y="306"/>
                    <a:pt x="345" y="306"/>
                  </a:cubicBezTo>
                  <a:cubicBezTo>
                    <a:pt x="320" y="147"/>
                    <a:pt x="320" y="147"/>
                    <a:pt x="320" y="147"/>
                  </a:cubicBezTo>
                  <a:cubicBezTo>
                    <a:pt x="283" y="147"/>
                    <a:pt x="283" y="147"/>
                    <a:pt x="283" y="147"/>
                  </a:cubicBezTo>
                  <a:cubicBezTo>
                    <a:pt x="268" y="242"/>
                    <a:pt x="268" y="242"/>
                    <a:pt x="268" y="242"/>
                  </a:cubicBezTo>
                  <a:cubicBezTo>
                    <a:pt x="268" y="245"/>
                    <a:pt x="267" y="248"/>
                    <a:pt x="266" y="251"/>
                  </a:cubicBezTo>
                  <a:cubicBezTo>
                    <a:pt x="259" y="291"/>
                    <a:pt x="225" y="317"/>
                    <a:pt x="185" y="317"/>
                  </a:cubicBezTo>
                  <a:cubicBezTo>
                    <a:pt x="138" y="317"/>
                    <a:pt x="108" y="285"/>
                    <a:pt x="100" y="238"/>
                  </a:cubicBezTo>
                  <a:cubicBezTo>
                    <a:pt x="96" y="212"/>
                    <a:pt x="96" y="212"/>
                    <a:pt x="96" y="212"/>
                  </a:cubicBezTo>
                  <a:cubicBezTo>
                    <a:pt x="39" y="212"/>
                    <a:pt x="39" y="212"/>
                    <a:pt x="39" y="212"/>
                  </a:cubicBezTo>
                  <a:cubicBezTo>
                    <a:pt x="24" y="306"/>
                    <a:pt x="24" y="306"/>
                    <a:pt x="24" y="306"/>
                  </a:cubicBezTo>
                  <a:cubicBezTo>
                    <a:pt x="0" y="306"/>
                    <a:pt x="0" y="306"/>
                    <a:pt x="0" y="306"/>
                  </a:cubicBezTo>
                  <a:cubicBezTo>
                    <a:pt x="49" y="3"/>
                    <a:pt x="49" y="3"/>
                    <a:pt x="49" y="3"/>
                  </a:cubicBezTo>
                  <a:cubicBezTo>
                    <a:pt x="86" y="3"/>
                    <a:pt x="86" y="3"/>
                    <a:pt x="86" y="3"/>
                  </a:cubicBezTo>
                  <a:cubicBezTo>
                    <a:pt x="123" y="233"/>
                    <a:pt x="123" y="233"/>
                    <a:pt x="123" y="233"/>
                  </a:cubicBezTo>
                  <a:cubicBezTo>
                    <a:pt x="130" y="274"/>
                    <a:pt x="151" y="294"/>
                    <a:pt x="185" y="294"/>
                  </a:cubicBezTo>
                  <a:cubicBezTo>
                    <a:pt x="219" y="294"/>
                    <a:pt x="240" y="272"/>
                    <a:pt x="245" y="241"/>
                  </a:cubicBezTo>
                  <a:cubicBezTo>
                    <a:pt x="250" y="212"/>
                    <a:pt x="237" y="180"/>
                    <a:pt x="199" y="153"/>
                  </a:cubicBezTo>
                  <a:cubicBezTo>
                    <a:pt x="163" y="128"/>
                    <a:pt x="145" y="110"/>
                    <a:pt x="136" y="96"/>
                  </a:cubicBezTo>
                  <a:cubicBezTo>
                    <a:pt x="128" y="82"/>
                    <a:pt x="127" y="67"/>
                    <a:pt x="127" y="58"/>
                  </a:cubicBezTo>
                  <a:cubicBezTo>
                    <a:pt x="127" y="26"/>
                    <a:pt x="153" y="0"/>
                    <a:pt x="185" y="0"/>
                  </a:cubicBezTo>
                  <a:cubicBezTo>
                    <a:pt x="217" y="0"/>
                    <a:pt x="241" y="26"/>
                    <a:pt x="242" y="57"/>
                  </a:cubicBezTo>
                  <a:cubicBezTo>
                    <a:pt x="219" y="59"/>
                    <a:pt x="219" y="59"/>
                    <a:pt x="219" y="59"/>
                  </a:cubicBezTo>
                  <a:cubicBezTo>
                    <a:pt x="218" y="38"/>
                    <a:pt x="203" y="24"/>
                    <a:pt x="185" y="23"/>
                  </a:cubicBezTo>
                  <a:cubicBezTo>
                    <a:pt x="164" y="23"/>
                    <a:pt x="149" y="38"/>
                    <a:pt x="149" y="59"/>
                  </a:cubicBezTo>
                  <a:cubicBezTo>
                    <a:pt x="149" y="63"/>
                    <a:pt x="149" y="72"/>
                    <a:pt x="156" y="84"/>
                  </a:cubicBezTo>
                  <a:cubicBezTo>
                    <a:pt x="163" y="96"/>
                    <a:pt x="177" y="112"/>
                    <a:pt x="207" y="131"/>
                  </a:cubicBezTo>
                  <a:cubicBezTo>
                    <a:pt x="230" y="147"/>
                    <a:pt x="246" y="161"/>
                    <a:pt x="255" y="177"/>
                  </a:cubicBezTo>
                  <a:cubicBezTo>
                    <a:pt x="283" y="3"/>
                    <a:pt x="283" y="3"/>
                    <a:pt x="283" y="3"/>
                  </a:cubicBezTo>
                  <a:cubicBezTo>
                    <a:pt x="320" y="3"/>
                    <a:pt x="320" y="3"/>
                    <a:pt x="320" y="3"/>
                  </a:cubicBezTo>
                  <a:lnTo>
                    <a:pt x="369" y="30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 dirty="0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395536" y="6436740"/>
            <a:ext cx="1404156" cy="27699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PT" sz="1200" i="1" dirty="0" smtClean="0"/>
              <a:t>Expoente</a:t>
            </a:r>
            <a:r>
              <a:rPr lang="pt-PT" sz="1200" i="1" baseline="30000" dirty="0" smtClean="0"/>
              <a:t>11</a:t>
            </a:r>
            <a:endParaRPr lang="pt-PT" sz="1200" i="1" baseline="30000" dirty="0"/>
          </a:p>
        </p:txBody>
      </p:sp>
      <p:pic>
        <p:nvPicPr>
          <p:cNvPr id="8" name="img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7648" y="305641"/>
            <a:ext cx="5088704" cy="6391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ight Arrow 8">
            <a:hlinkClick r:id="rId3" action="ppaction://hlinksldjump"/>
          </p:cNvPr>
          <p:cNvSpPr/>
          <p:nvPr/>
        </p:nvSpPr>
        <p:spPr>
          <a:xfrm>
            <a:off x="1259632" y="5685545"/>
            <a:ext cx="720080" cy="432048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0" name="Right Arrow 9">
            <a:hlinkClick r:id="rId4" action="ppaction://hlinksldjump"/>
          </p:cNvPr>
          <p:cNvSpPr/>
          <p:nvPr/>
        </p:nvSpPr>
        <p:spPr>
          <a:xfrm rot="10800000">
            <a:off x="395536" y="5685545"/>
            <a:ext cx="720080" cy="432048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6948264" y="5744577"/>
            <a:ext cx="1155151" cy="43370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/>
              <a:t>voltar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030956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8267625" y="-2"/>
            <a:ext cx="876375" cy="6858001"/>
            <a:chOff x="8267625" y="-2"/>
            <a:chExt cx="876375" cy="6858001"/>
          </a:xfrm>
        </p:grpSpPr>
        <p:sp>
          <p:nvSpPr>
            <p:cNvPr id="5" name="Freeform: Shape 14"/>
            <p:cNvSpPr/>
            <p:nvPr/>
          </p:nvSpPr>
          <p:spPr>
            <a:xfrm>
              <a:off x="8267625" y="-2"/>
              <a:ext cx="876375" cy="6858001"/>
            </a:xfrm>
            <a:custGeom>
              <a:avLst/>
              <a:gdLst>
                <a:gd name="connsiteX0" fmla="*/ 29943 w 657281"/>
                <a:gd name="connsiteY0" fmla="*/ 0 h 6858001"/>
                <a:gd name="connsiteX1" fmla="*/ 657281 w 657281"/>
                <a:gd name="connsiteY1" fmla="*/ 0 h 6858001"/>
                <a:gd name="connsiteX2" fmla="*/ 657281 w 657281"/>
                <a:gd name="connsiteY2" fmla="*/ 6858001 h 6858001"/>
                <a:gd name="connsiteX3" fmla="*/ 11882 w 657281"/>
                <a:gd name="connsiteY3" fmla="*/ 6858001 h 6858001"/>
                <a:gd name="connsiteX4" fmla="*/ 20503 w 657281"/>
                <a:gd name="connsiteY4" fmla="*/ 6815435 h 6858001"/>
                <a:gd name="connsiteX5" fmla="*/ 76636 w 657281"/>
                <a:gd name="connsiteY5" fmla="*/ 6649224 h 6858001"/>
                <a:gd name="connsiteX6" fmla="*/ 34171 w 657281"/>
                <a:gd name="connsiteY6" fmla="*/ 6323025 h 6858001"/>
                <a:gd name="connsiteX7" fmla="*/ 8692 w 657281"/>
                <a:gd name="connsiteY7" fmla="*/ 6149334 h 6858001"/>
                <a:gd name="connsiteX8" fmla="*/ 106362 w 657281"/>
                <a:gd name="connsiteY8" fmla="*/ 5869734 h 6858001"/>
                <a:gd name="connsiteX9" fmla="*/ 17185 w 657281"/>
                <a:gd name="connsiteY9" fmla="*/ 5577425 h 6858001"/>
                <a:gd name="connsiteX10" fmla="*/ 63897 w 657281"/>
                <a:gd name="connsiteY10" fmla="*/ 5412207 h 6858001"/>
                <a:gd name="connsiteX11" fmla="*/ 68143 w 657281"/>
                <a:gd name="connsiteY11" fmla="*/ 5399498 h 6858001"/>
                <a:gd name="connsiteX12" fmla="*/ 8692 w 657281"/>
                <a:gd name="connsiteY12" fmla="*/ 4831825 h 6858001"/>
                <a:gd name="connsiteX13" fmla="*/ 76636 w 657281"/>
                <a:gd name="connsiteY13" fmla="*/ 4611534 h 6858001"/>
                <a:gd name="connsiteX14" fmla="*/ 34171 w 657281"/>
                <a:gd name="connsiteY14" fmla="*/ 4285335 h 6858001"/>
                <a:gd name="connsiteX15" fmla="*/ 8692 w 657281"/>
                <a:gd name="connsiteY15" fmla="*/ 4107407 h 6858001"/>
                <a:gd name="connsiteX16" fmla="*/ 106362 w 657281"/>
                <a:gd name="connsiteY16" fmla="*/ 3827807 h 6858001"/>
                <a:gd name="connsiteX17" fmla="*/ 17185 w 657281"/>
                <a:gd name="connsiteY17" fmla="*/ 3535498 h 6858001"/>
                <a:gd name="connsiteX18" fmla="*/ 76636 w 657281"/>
                <a:gd name="connsiteY18" fmla="*/ 3344862 h 6858001"/>
                <a:gd name="connsiteX19" fmla="*/ 85129 w 657281"/>
                <a:gd name="connsiteY19" fmla="*/ 3336389 h 6858001"/>
                <a:gd name="connsiteX20" fmla="*/ 8692 w 657281"/>
                <a:gd name="connsiteY20" fmla="*/ 2815316 h 6858001"/>
                <a:gd name="connsiteX21" fmla="*/ 76636 w 657281"/>
                <a:gd name="connsiteY21" fmla="*/ 2590789 h 6858001"/>
                <a:gd name="connsiteX22" fmla="*/ 34171 w 657281"/>
                <a:gd name="connsiteY22" fmla="*/ 2268826 h 6858001"/>
                <a:gd name="connsiteX23" fmla="*/ 8692 w 657281"/>
                <a:gd name="connsiteY23" fmla="*/ 2090898 h 6858001"/>
                <a:gd name="connsiteX24" fmla="*/ 106362 w 657281"/>
                <a:gd name="connsiteY24" fmla="*/ 1811299 h 6858001"/>
                <a:gd name="connsiteX25" fmla="*/ 17185 w 657281"/>
                <a:gd name="connsiteY25" fmla="*/ 1518990 h 6858001"/>
                <a:gd name="connsiteX26" fmla="*/ 63897 w 657281"/>
                <a:gd name="connsiteY26" fmla="*/ 1353771 h 6858001"/>
                <a:gd name="connsiteX27" fmla="*/ 68143 w 657281"/>
                <a:gd name="connsiteY27" fmla="*/ 1341062 h 6858001"/>
                <a:gd name="connsiteX28" fmla="*/ 8692 w 657281"/>
                <a:gd name="connsiteY28" fmla="*/ 773390 h 6858001"/>
                <a:gd name="connsiteX29" fmla="*/ 76636 w 657281"/>
                <a:gd name="connsiteY29" fmla="*/ 553099 h 6858001"/>
                <a:gd name="connsiteX30" fmla="*/ 34171 w 657281"/>
                <a:gd name="connsiteY30" fmla="*/ 226899 h 6858001"/>
                <a:gd name="connsiteX31" fmla="*/ 8692 w 657281"/>
                <a:gd name="connsiteY31" fmla="*/ 53208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657281" h="6858001">
                  <a:moveTo>
                    <a:pt x="29943" y="0"/>
                  </a:moveTo>
                  <a:lnTo>
                    <a:pt x="657281" y="0"/>
                  </a:lnTo>
                  <a:lnTo>
                    <a:pt x="657281" y="6858001"/>
                  </a:lnTo>
                  <a:lnTo>
                    <a:pt x="11882" y="6858001"/>
                  </a:lnTo>
                  <a:lnTo>
                    <a:pt x="20503" y="6815435"/>
                  </a:lnTo>
                  <a:cubicBezTo>
                    <a:pt x="36825" y="6758840"/>
                    <a:pt x="63897" y="6706415"/>
                    <a:pt x="76636" y="6649224"/>
                  </a:cubicBezTo>
                  <a:cubicBezTo>
                    <a:pt x="106362" y="6526370"/>
                    <a:pt x="80883" y="6437406"/>
                    <a:pt x="34171" y="6323025"/>
                  </a:cubicBezTo>
                  <a:cubicBezTo>
                    <a:pt x="8692" y="6267951"/>
                    <a:pt x="-12541" y="6208642"/>
                    <a:pt x="8692" y="6149334"/>
                  </a:cubicBezTo>
                  <a:cubicBezTo>
                    <a:pt x="34171" y="6060370"/>
                    <a:pt x="114855" y="5967170"/>
                    <a:pt x="106362" y="5869734"/>
                  </a:cubicBezTo>
                  <a:cubicBezTo>
                    <a:pt x="93622" y="5768062"/>
                    <a:pt x="12938" y="5679097"/>
                    <a:pt x="17185" y="5577425"/>
                  </a:cubicBezTo>
                  <a:cubicBezTo>
                    <a:pt x="21431" y="5518115"/>
                    <a:pt x="38418" y="5463042"/>
                    <a:pt x="63897" y="5412207"/>
                  </a:cubicBezTo>
                  <a:cubicBezTo>
                    <a:pt x="63897" y="5407971"/>
                    <a:pt x="63897" y="5403734"/>
                    <a:pt x="68143" y="5399498"/>
                  </a:cubicBezTo>
                  <a:cubicBezTo>
                    <a:pt x="165813" y="5179207"/>
                    <a:pt x="-16787" y="5039407"/>
                    <a:pt x="8692" y="4831825"/>
                  </a:cubicBezTo>
                  <a:cubicBezTo>
                    <a:pt x="17185" y="4751335"/>
                    <a:pt x="59650" y="4687788"/>
                    <a:pt x="76636" y="4611534"/>
                  </a:cubicBezTo>
                  <a:cubicBezTo>
                    <a:pt x="106362" y="4488679"/>
                    <a:pt x="80883" y="4395479"/>
                    <a:pt x="34171" y="4285335"/>
                  </a:cubicBezTo>
                  <a:cubicBezTo>
                    <a:pt x="8692" y="4230262"/>
                    <a:pt x="-12541" y="4170952"/>
                    <a:pt x="8692" y="4107407"/>
                  </a:cubicBezTo>
                  <a:cubicBezTo>
                    <a:pt x="34171" y="4022679"/>
                    <a:pt x="114855" y="3925243"/>
                    <a:pt x="106362" y="3827807"/>
                  </a:cubicBezTo>
                  <a:cubicBezTo>
                    <a:pt x="93622" y="3730370"/>
                    <a:pt x="12938" y="3637171"/>
                    <a:pt x="17185" y="3535498"/>
                  </a:cubicBezTo>
                  <a:cubicBezTo>
                    <a:pt x="21431" y="3467716"/>
                    <a:pt x="42664" y="3408407"/>
                    <a:pt x="76636" y="3344862"/>
                  </a:cubicBezTo>
                  <a:cubicBezTo>
                    <a:pt x="76636" y="3340625"/>
                    <a:pt x="80883" y="3336389"/>
                    <a:pt x="85129" y="3336389"/>
                  </a:cubicBezTo>
                  <a:cubicBezTo>
                    <a:pt x="140334" y="3141516"/>
                    <a:pt x="-12541" y="3005953"/>
                    <a:pt x="8692" y="2815316"/>
                  </a:cubicBezTo>
                  <a:cubicBezTo>
                    <a:pt x="17185" y="2734825"/>
                    <a:pt x="59650" y="2671280"/>
                    <a:pt x="76636" y="2590789"/>
                  </a:cubicBezTo>
                  <a:cubicBezTo>
                    <a:pt x="106362" y="2472171"/>
                    <a:pt x="80883" y="2378971"/>
                    <a:pt x="34171" y="2268826"/>
                  </a:cubicBezTo>
                  <a:cubicBezTo>
                    <a:pt x="8692" y="2213753"/>
                    <a:pt x="-12541" y="2150208"/>
                    <a:pt x="8692" y="2090898"/>
                  </a:cubicBezTo>
                  <a:cubicBezTo>
                    <a:pt x="34171" y="2001935"/>
                    <a:pt x="114855" y="1908735"/>
                    <a:pt x="106362" y="1811299"/>
                  </a:cubicBezTo>
                  <a:cubicBezTo>
                    <a:pt x="93622" y="1709626"/>
                    <a:pt x="12938" y="1620662"/>
                    <a:pt x="17185" y="1518990"/>
                  </a:cubicBezTo>
                  <a:cubicBezTo>
                    <a:pt x="21431" y="1459681"/>
                    <a:pt x="38418" y="1408844"/>
                    <a:pt x="63897" y="1353771"/>
                  </a:cubicBezTo>
                  <a:cubicBezTo>
                    <a:pt x="63897" y="1349535"/>
                    <a:pt x="63897" y="1345299"/>
                    <a:pt x="68143" y="1341062"/>
                  </a:cubicBezTo>
                  <a:cubicBezTo>
                    <a:pt x="165813" y="1120772"/>
                    <a:pt x="-16787" y="980972"/>
                    <a:pt x="8692" y="773390"/>
                  </a:cubicBezTo>
                  <a:cubicBezTo>
                    <a:pt x="17185" y="697135"/>
                    <a:pt x="59650" y="629354"/>
                    <a:pt x="76636" y="553099"/>
                  </a:cubicBezTo>
                  <a:cubicBezTo>
                    <a:pt x="106362" y="430245"/>
                    <a:pt x="80883" y="341281"/>
                    <a:pt x="34171" y="226899"/>
                  </a:cubicBezTo>
                  <a:cubicBezTo>
                    <a:pt x="8692" y="171827"/>
                    <a:pt x="-12541" y="112517"/>
                    <a:pt x="8692" y="53208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50800" dist="38100" dir="10800000" algn="tr" rotWithShape="0">
                <a:prstClr val="black">
                  <a:alpha val="2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dirty="0">
                <a:solidFill>
                  <a:schemeClr val="accent6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6" name="Freeform 5"/>
            <p:cNvSpPr>
              <a:spLocks noEditPoints="1"/>
            </p:cNvSpPr>
            <p:nvPr/>
          </p:nvSpPr>
          <p:spPr bwMode="auto">
            <a:xfrm>
              <a:off x="8432220" y="332656"/>
              <a:ext cx="547184" cy="470987"/>
            </a:xfrm>
            <a:custGeom>
              <a:avLst/>
              <a:gdLst>
                <a:gd name="T0" fmla="*/ 67 w 369"/>
                <a:gd name="T1" fmla="*/ 28 h 317"/>
                <a:gd name="T2" fmla="*/ 67 w 369"/>
                <a:gd name="T3" fmla="*/ 29 h 317"/>
                <a:gd name="T4" fmla="*/ 67 w 369"/>
                <a:gd name="T5" fmla="*/ 34 h 317"/>
                <a:gd name="T6" fmla="*/ 42 w 369"/>
                <a:gd name="T7" fmla="*/ 189 h 317"/>
                <a:gd name="T8" fmla="*/ 93 w 369"/>
                <a:gd name="T9" fmla="*/ 189 h 317"/>
                <a:gd name="T10" fmla="*/ 68 w 369"/>
                <a:gd name="T11" fmla="*/ 34 h 317"/>
                <a:gd name="T12" fmla="*/ 68 w 369"/>
                <a:gd name="T13" fmla="*/ 29 h 317"/>
                <a:gd name="T14" fmla="*/ 67 w 369"/>
                <a:gd name="T15" fmla="*/ 28 h 317"/>
                <a:gd name="T16" fmla="*/ 302 w 369"/>
                <a:gd name="T17" fmla="*/ 32 h 317"/>
                <a:gd name="T18" fmla="*/ 287 w 369"/>
                <a:gd name="T19" fmla="*/ 124 h 317"/>
                <a:gd name="T20" fmla="*/ 316 w 369"/>
                <a:gd name="T21" fmla="*/ 124 h 317"/>
                <a:gd name="T22" fmla="*/ 302 w 369"/>
                <a:gd name="T23" fmla="*/ 32 h 317"/>
                <a:gd name="T24" fmla="*/ 369 w 369"/>
                <a:gd name="T25" fmla="*/ 306 h 317"/>
                <a:gd name="T26" fmla="*/ 345 w 369"/>
                <a:gd name="T27" fmla="*/ 306 h 317"/>
                <a:gd name="T28" fmla="*/ 320 w 369"/>
                <a:gd name="T29" fmla="*/ 147 h 317"/>
                <a:gd name="T30" fmla="*/ 283 w 369"/>
                <a:gd name="T31" fmla="*/ 147 h 317"/>
                <a:gd name="T32" fmla="*/ 268 w 369"/>
                <a:gd name="T33" fmla="*/ 242 h 317"/>
                <a:gd name="T34" fmla="*/ 266 w 369"/>
                <a:gd name="T35" fmla="*/ 251 h 317"/>
                <a:gd name="T36" fmla="*/ 185 w 369"/>
                <a:gd name="T37" fmla="*/ 317 h 317"/>
                <a:gd name="T38" fmla="*/ 100 w 369"/>
                <a:gd name="T39" fmla="*/ 238 h 317"/>
                <a:gd name="T40" fmla="*/ 96 w 369"/>
                <a:gd name="T41" fmla="*/ 212 h 317"/>
                <a:gd name="T42" fmla="*/ 39 w 369"/>
                <a:gd name="T43" fmla="*/ 212 h 317"/>
                <a:gd name="T44" fmla="*/ 24 w 369"/>
                <a:gd name="T45" fmla="*/ 306 h 317"/>
                <a:gd name="T46" fmla="*/ 0 w 369"/>
                <a:gd name="T47" fmla="*/ 306 h 317"/>
                <a:gd name="T48" fmla="*/ 49 w 369"/>
                <a:gd name="T49" fmla="*/ 3 h 317"/>
                <a:gd name="T50" fmla="*/ 86 w 369"/>
                <a:gd name="T51" fmla="*/ 3 h 317"/>
                <a:gd name="T52" fmla="*/ 123 w 369"/>
                <a:gd name="T53" fmla="*/ 233 h 317"/>
                <a:gd name="T54" fmla="*/ 185 w 369"/>
                <a:gd name="T55" fmla="*/ 294 h 317"/>
                <a:gd name="T56" fmla="*/ 245 w 369"/>
                <a:gd name="T57" fmla="*/ 241 h 317"/>
                <a:gd name="T58" fmla="*/ 199 w 369"/>
                <a:gd name="T59" fmla="*/ 153 h 317"/>
                <a:gd name="T60" fmla="*/ 136 w 369"/>
                <a:gd name="T61" fmla="*/ 96 h 317"/>
                <a:gd name="T62" fmla="*/ 127 w 369"/>
                <a:gd name="T63" fmla="*/ 58 h 317"/>
                <a:gd name="T64" fmla="*/ 185 w 369"/>
                <a:gd name="T65" fmla="*/ 0 h 317"/>
                <a:gd name="T66" fmla="*/ 242 w 369"/>
                <a:gd name="T67" fmla="*/ 57 h 317"/>
                <a:gd name="T68" fmla="*/ 219 w 369"/>
                <a:gd name="T69" fmla="*/ 59 h 317"/>
                <a:gd name="T70" fmla="*/ 185 w 369"/>
                <a:gd name="T71" fmla="*/ 23 h 317"/>
                <a:gd name="T72" fmla="*/ 149 w 369"/>
                <a:gd name="T73" fmla="*/ 59 h 317"/>
                <a:gd name="T74" fmla="*/ 156 w 369"/>
                <a:gd name="T75" fmla="*/ 84 h 317"/>
                <a:gd name="T76" fmla="*/ 207 w 369"/>
                <a:gd name="T77" fmla="*/ 131 h 317"/>
                <a:gd name="T78" fmla="*/ 255 w 369"/>
                <a:gd name="T79" fmla="*/ 177 h 317"/>
                <a:gd name="T80" fmla="*/ 283 w 369"/>
                <a:gd name="T81" fmla="*/ 3 h 317"/>
                <a:gd name="T82" fmla="*/ 320 w 369"/>
                <a:gd name="T83" fmla="*/ 3 h 317"/>
                <a:gd name="T84" fmla="*/ 369 w 369"/>
                <a:gd name="T85" fmla="*/ 306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69" h="317">
                  <a:moveTo>
                    <a:pt x="67" y="28"/>
                  </a:moveTo>
                  <a:cubicBezTo>
                    <a:pt x="67" y="29"/>
                    <a:pt x="67" y="29"/>
                    <a:pt x="67" y="29"/>
                  </a:cubicBezTo>
                  <a:cubicBezTo>
                    <a:pt x="67" y="31"/>
                    <a:pt x="67" y="33"/>
                    <a:pt x="67" y="34"/>
                  </a:cubicBezTo>
                  <a:cubicBezTo>
                    <a:pt x="42" y="189"/>
                    <a:pt x="42" y="189"/>
                    <a:pt x="42" y="189"/>
                  </a:cubicBezTo>
                  <a:cubicBezTo>
                    <a:pt x="93" y="189"/>
                    <a:pt x="93" y="189"/>
                    <a:pt x="93" y="189"/>
                  </a:cubicBezTo>
                  <a:cubicBezTo>
                    <a:pt x="68" y="34"/>
                    <a:pt x="68" y="34"/>
                    <a:pt x="68" y="34"/>
                  </a:cubicBezTo>
                  <a:cubicBezTo>
                    <a:pt x="68" y="33"/>
                    <a:pt x="68" y="31"/>
                    <a:pt x="68" y="29"/>
                  </a:cubicBezTo>
                  <a:lnTo>
                    <a:pt x="67" y="28"/>
                  </a:lnTo>
                  <a:close/>
                  <a:moveTo>
                    <a:pt x="302" y="32"/>
                  </a:moveTo>
                  <a:cubicBezTo>
                    <a:pt x="287" y="124"/>
                    <a:pt x="287" y="124"/>
                    <a:pt x="287" y="124"/>
                  </a:cubicBezTo>
                  <a:cubicBezTo>
                    <a:pt x="316" y="124"/>
                    <a:pt x="316" y="124"/>
                    <a:pt x="316" y="124"/>
                  </a:cubicBezTo>
                  <a:lnTo>
                    <a:pt x="302" y="32"/>
                  </a:lnTo>
                  <a:close/>
                  <a:moveTo>
                    <a:pt x="369" y="306"/>
                  </a:moveTo>
                  <a:cubicBezTo>
                    <a:pt x="345" y="306"/>
                    <a:pt x="345" y="306"/>
                    <a:pt x="345" y="306"/>
                  </a:cubicBezTo>
                  <a:cubicBezTo>
                    <a:pt x="320" y="147"/>
                    <a:pt x="320" y="147"/>
                    <a:pt x="320" y="147"/>
                  </a:cubicBezTo>
                  <a:cubicBezTo>
                    <a:pt x="283" y="147"/>
                    <a:pt x="283" y="147"/>
                    <a:pt x="283" y="147"/>
                  </a:cubicBezTo>
                  <a:cubicBezTo>
                    <a:pt x="268" y="242"/>
                    <a:pt x="268" y="242"/>
                    <a:pt x="268" y="242"/>
                  </a:cubicBezTo>
                  <a:cubicBezTo>
                    <a:pt x="268" y="245"/>
                    <a:pt x="267" y="248"/>
                    <a:pt x="266" y="251"/>
                  </a:cubicBezTo>
                  <a:cubicBezTo>
                    <a:pt x="259" y="291"/>
                    <a:pt x="225" y="317"/>
                    <a:pt x="185" y="317"/>
                  </a:cubicBezTo>
                  <a:cubicBezTo>
                    <a:pt x="138" y="317"/>
                    <a:pt x="108" y="285"/>
                    <a:pt x="100" y="238"/>
                  </a:cubicBezTo>
                  <a:cubicBezTo>
                    <a:pt x="96" y="212"/>
                    <a:pt x="96" y="212"/>
                    <a:pt x="96" y="212"/>
                  </a:cubicBezTo>
                  <a:cubicBezTo>
                    <a:pt x="39" y="212"/>
                    <a:pt x="39" y="212"/>
                    <a:pt x="39" y="212"/>
                  </a:cubicBezTo>
                  <a:cubicBezTo>
                    <a:pt x="24" y="306"/>
                    <a:pt x="24" y="306"/>
                    <a:pt x="24" y="306"/>
                  </a:cubicBezTo>
                  <a:cubicBezTo>
                    <a:pt x="0" y="306"/>
                    <a:pt x="0" y="306"/>
                    <a:pt x="0" y="306"/>
                  </a:cubicBezTo>
                  <a:cubicBezTo>
                    <a:pt x="49" y="3"/>
                    <a:pt x="49" y="3"/>
                    <a:pt x="49" y="3"/>
                  </a:cubicBezTo>
                  <a:cubicBezTo>
                    <a:pt x="86" y="3"/>
                    <a:pt x="86" y="3"/>
                    <a:pt x="86" y="3"/>
                  </a:cubicBezTo>
                  <a:cubicBezTo>
                    <a:pt x="123" y="233"/>
                    <a:pt x="123" y="233"/>
                    <a:pt x="123" y="233"/>
                  </a:cubicBezTo>
                  <a:cubicBezTo>
                    <a:pt x="130" y="274"/>
                    <a:pt x="151" y="294"/>
                    <a:pt x="185" y="294"/>
                  </a:cubicBezTo>
                  <a:cubicBezTo>
                    <a:pt x="219" y="294"/>
                    <a:pt x="240" y="272"/>
                    <a:pt x="245" y="241"/>
                  </a:cubicBezTo>
                  <a:cubicBezTo>
                    <a:pt x="250" y="212"/>
                    <a:pt x="237" y="180"/>
                    <a:pt x="199" y="153"/>
                  </a:cubicBezTo>
                  <a:cubicBezTo>
                    <a:pt x="163" y="128"/>
                    <a:pt x="145" y="110"/>
                    <a:pt x="136" y="96"/>
                  </a:cubicBezTo>
                  <a:cubicBezTo>
                    <a:pt x="128" y="82"/>
                    <a:pt x="127" y="67"/>
                    <a:pt x="127" y="58"/>
                  </a:cubicBezTo>
                  <a:cubicBezTo>
                    <a:pt x="127" y="26"/>
                    <a:pt x="153" y="0"/>
                    <a:pt x="185" y="0"/>
                  </a:cubicBezTo>
                  <a:cubicBezTo>
                    <a:pt x="217" y="0"/>
                    <a:pt x="241" y="26"/>
                    <a:pt x="242" y="57"/>
                  </a:cubicBezTo>
                  <a:cubicBezTo>
                    <a:pt x="219" y="59"/>
                    <a:pt x="219" y="59"/>
                    <a:pt x="219" y="59"/>
                  </a:cubicBezTo>
                  <a:cubicBezTo>
                    <a:pt x="218" y="38"/>
                    <a:pt x="203" y="24"/>
                    <a:pt x="185" y="23"/>
                  </a:cubicBezTo>
                  <a:cubicBezTo>
                    <a:pt x="164" y="23"/>
                    <a:pt x="149" y="38"/>
                    <a:pt x="149" y="59"/>
                  </a:cubicBezTo>
                  <a:cubicBezTo>
                    <a:pt x="149" y="63"/>
                    <a:pt x="149" y="72"/>
                    <a:pt x="156" y="84"/>
                  </a:cubicBezTo>
                  <a:cubicBezTo>
                    <a:pt x="163" y="96"/>
                    <a:pt x="177" y="112"/>
                    <a:pt x="207" y="131"/>
                  </a:cubicBezTo>
                  <a:cubicBezTo>
                    <a:pt x="230" y="147"/>
                    <a:pt x="246" y="161"/>
                    <a:pt x="255" y="177"/>
                  </a:cubicBezTo>
                  <a:cubicBezTo>
                    <a:pt x="283" y="3"/>
                    <a:pt x="283" y="3"/>
                    <a:pt x="283" y="3"/>
                  </a:cubicBezTo>
                  <a:cubicBezTo>
                    <a:pt x="320" y="3"/>
                    <a:pt x="320" y="3"/>
                    <a:pt x="320" y="3"/>
                  </a:cubicBezTo>
                  <a:lnTo>
                    <a:pt x="369" y="30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 dirty="0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395536" y="6436740"/>
            <a:ext cx="1404156" cy="27699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PT" sz="1200" i="1" dirty="0" smtClean="0"/>
              <a:t>Expoente</a:t>
            </a:r>
            <a:r>
              <a:rPr lang="pt-PT" sz="1200" i="1" baseline="30000" dirty="0" smtClean="0"/>
              <a:t>11</a:t>
            </a:r>
            <a:endParaRPr lang="pt-PT" sz="1200" i="1" baseline="30000" dirty="0"/>
          </a:p>
        </p:txBody>
      </p:sp>
      <p:pic>
        <p:nvPicPr>
          <p:cNvPr id="8" name="img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5898" y="386231"/>
            <a:ext cx="4792204" cy="6085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ight Arrow 8">
            <a:hlinkClick r:id="rId3" action="ppaction://hlinksldjump"/>
          </p:cNvPr>
          <p:cNvSpPr/>
          <p:nvPr/>
        </p:nvSpPr>
        <p:spPr>
          <a:xfrm>
            <a:off x="1259632" y="5685545"/>
            <a:ext cx="720080" cy="432048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0" name="Right Arrow 9">
            <a:hlinkClick r:id="rId4" action="ppaction://hlinksldjump"/>
          </p:cNvPr>
          <p:cNvSpPr/>
          <p:nvPr/>
        </p:nvSpPr>
        <p:spPr>
          <a:xfrm rot="10800000">
            <a:off x="395536" y="5685545"/>
            <a:ext cx="720080" cy="432048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6948264" y="5744577"/>
            <a:ext cx="1155151" cy="43370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/>
              <a:t>voltar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751897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8267625" y="-2"/>
            <a:ext cx="876375" cy="6858001"/>
            <a:chOff x="8267625" y="-2"/>
            <a:chExt cx="876375" cy="6858001"/>
          </a:xfrm>
        </p:grpSpPr>
        <p:sp>
          <p:nvSpPr>
            <p:cNvPr id="5" name="Freeform: Shape 14"/>
            <p:cNvSpPr/>
            <p:nvPr/>
          </p:nvSpPr>
          <p:spPr>
            <a:xfrm>
              <a:off x="8267625" y="-2"/>
              <a:ext cx="876375" cy="6858001"/>
            </a:xfrm>
            <a:custGeom>
              <a:avLst/>
              <a:gdLst>
                <a:gd name="connsiteX0" fmla="*/ 29943 w 657281"/>
                <a:gd name="connsiteY0" fmla="*/ 0 h 6858001"/>
                <a:gd name="connsiteX1" fmla="*/ 657281 w 657281"/>
                <a:gd name="connsiteY1" fmla="*/ 0 h 6858001"/>
                <a:gd name="connsiteX2" fmla="*/ 657281 w 657281"/>
                <a:gd name="connsiteY2" fmla="*/ 6858001 h 6858001"/>
                <a:gd name="connsiteX3" fmla="*/ 11882 w 657281"/>
                <a:gd name="connsiteY3" fmla="*/ 6858001 h 6858001"/>
                <a:gd name="connsiteX4" fmla="*/ 20503 w 657281"/>
                <a:gd name="connsiteY4" fmla="*/ 6815435 h 6858001"/>
                <a:gd name="connsiteX5" fmla="*/ 76636 w 657281"/>
                <a:gd name="connsiteY5" fmla="*/ 6649224 h 6858001"/>
                <a:gd name="connsiteX6" fmla="*/ 34171 w 657281"/>
                <a:gd name="connsiteY6" fmla="*/ 6323025 h 6858001"/>
                <a:gd name="connsiteX7" fmla="*/ 8692 w 657281"/>
                <a:gd name="connsiteY7" fmla="*/ 6149334 h 6858001"/>
                <a:gd name="connsiteX8" fmla="*/ 106362 w 657281"/>
                <a:gd name="connsiteY8" fmla="*/ 5869734 h 6858001"/>
                <a:gd name="connsiteX9" fmla="*/ 17185 w 657281"/>
                <a:gd name="connsiteY9" fmla="*/ 5577425 h 6858001"/>
                <a:gd name="connsiteX10" fmla="*/ 63897 w 657281"/>
                <a:gd name="connsiteY10" fmla="*/ 5412207 h 6858001"/>
                <a:gd name="connsiteX11" fmla="*/ 68143 w 657281"/>
                <a:gd name="connsiteY11" fmla="*/ 5399498 h 6858001"/>
                <a:gd name="connsiteX12" fmla="*/ 8692 w 657281"/>
                <a:gd name="connsiteY12" fmla="*/ 4831825 h 6858001"/>
                <a:gd name="connsiteX13" fmla="*/ 76636 w 657281"/>
                <a:gd name="connsiteY13" fmla="*/ 4611534 h 6858001"/>
                <a:gd name="connsiteX14" fmla="*/ 34171 w 657281"/>
                <a:gd name="connsiteY14" fmla="*/ 4285335 h 6858001"/>
                <a:gd name="connsiteX15" fmla="*/ 8692 w 657281"/>
                <a:gd name="connsiteY15" fmla="*/ 4107407 h 6858001"/>
                <a:gd name="connsiteX16" fmla="*/ 106362 w 657281"/>
                <a:gd name="connsiteY16" fmla="*/ 3827807 h 6858001"/>
                <a:gd name="connsiteX17" fmla="*/ 17185 w 657281"/>
                <a:gd name="connsiteY17" fmla="*/ 3535498 h 6858001"/>
                <a:gd name="connsiteX18" fmla="*/ 76636 w 657281"/>
                <a:gd name="connsiteY18" fmla="*/ 3344862 h 6858001"/>
                <a:gd name="connsiteX19" fmla="*/ 85129 w 657281"/>
                <a:gd name="connsiteY19" fmla="*/ 3336389 h 6858001"/>
                <a:gd name="connsiteX20" fmla="*/ 8692 w 657281"/>
                <a:gd name="connsiteY20" fmla="*/ 2815316 h 6858001"/>
                <a:gd name="connsiteX21" fmla="*/ 76636 w 657281"/>
                <a:gd name="connsiteY21" fmla="*/ 2590789 h 6858001"/>
                <a:gd name="connsiteX22" fmla="*/ 34171 w 657281"/>
                <a:gd name="connsiteY22" fmla="*/ 2268826 h 6858001"/>
                <a:gd name="connsiteX23" fmla="*/ 8692 w 657281"/>
                <a:gd name="connsiteY23" fmla="*/ 2090898 h 6858001"/>
                <a:gd name="connsiteX24" fmla="*/ 106362 w 657281"/>
                <a:gd name="connsiteY24" fmla="*/ 1811299 h 6858001"/>
                <a:gd name="connsiteX25" fmla="*/ 17185 w 657281"/>
                <a:gd name="connsiteY25" fmla="*/ 1518990 h 6858001"/>
                <a:gd name="connsiteX26" fmla="*/ 63897 w 657281"/>
                <a:gd name="connsiteY26" fmla="*/ 1353771 h 6858001"/>
                <a:gd name="connsiteX27" fmla="*/ 68143 w 657281"/>
                <a:gd name="connsiteY27" fmla="*/ 1341062 h 6858001"/>
                <a:gd name="connsiteX28" fmla="*/ 8692 w 657281"/>
                <a:gd name="connsiteY28" fmla="*/ 773390 h 6858001"/>
                <a:gd name="connsiteX29" fmla="*/ 76636 w 657281"/>
                <a:gd name="connsiteY29" fmla="*/ 553099 h 6858001"/>
                <a:gd name="connsiteX30" fmla="*/ 34171 w 657281"/>
                <a:gd name="connsiteY30" fmla="*/ 226899 h 6858001"/>
                <a:gd name="connsiteX31" fmla="*/ 8692 w 657281"/>
                <a:gd name="connsiteY31" fmla="*/ 53208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657281" h="6858001">
                  <a:moveTo>
                    <a:pt x="29943" y="0"/>
                  </a:moveTo>
                  <a:lnTo>
                    <a:pt x="657281" y="0"/>
                  </a:lnTo>
                  <a:lnTo>
                    <a:pt x="657281" y="6858001"/>
                  </a:lnTo>
                  <a:lnTo>
                    <a:pt x="11882" y="6858001"/>
                  </a:lnTo>
                  <a:lnTo>
                    <a:pt x="20503" y="6815435"/>
                  </a:lnTo>
                  <a:cubicBezTo>
                    <a:pt x="36825" y="6758840"/>
                    <a:pt x="63897" y="6706415"/>
                    <a:pt x="76636" y="6649224"/>
                  </a:cubicBezTo>
                  <a:cubicBezTo>
                    <a:pt x="106362" y="6526370"/>
                    <a:pt x="80883" y="6437406"/>
                    <a:pt x="34171" y="6323025"/>
                  </a:cubicBezTo>
                  <a:cubicBezTo>
                    <a:pt x="8692" y="6267951"/>
                    <a:pt x="-12541" y="6208642"/>
                    <a:pt x="8692" y="6149334"/>
                  </a:cubicBezTo>
                  <a:cubicBezTo>
                    <a:pt x="34171" y="6060370"/>
                    <a:pt x="114855" y="5967170"/>
                    <a:pt x="106362" y="5869734"/>
                  </a:cubicBezTo>
                  <a:cubicBezTo>
                    <a:pt x="93622" y="5768062"/>
                    <a:pt x="12938" y="5679097"/>
                    <a:pt x="17185" y="5577425"/>
                  </a:cubicBezTo>
                  <a:cubicBezTo>
                    <a:pt x="21431" y="5518115"/>
                    <a:pt x="38418" y="5463042"/>
                    <a:pt x="63897" y="5412207"/>
                  </a:cubicBezTo>
                  <a:cubicBezTo>
                    <a:pt x="63897" y="5407971"/>
                    <a:pt x="63897" y="5403734"/>
                    <a:pt x="68143" y="5399498"/>
                  </a:cubicBezTo>
                  <a:cubicBezTo>
                    <a:pt x="165813" y="5179207"/>
                    <a:pt x="-16787" y="5039407"/>
                    <a:pt x="8692" y="4831825"/>
                  </a:cubicBezTo>
                  <a:cubicBezTo>
                    <a:pt x="17185" y="4751335"/>
                    <a:pt x="59650" y="4687788"/>
                    <a:pt x="76636" y="4611534"/>
                  </a:cubicBezTo>
                  <a:cubicBezTo>
                    <a:pt x="106362" y="4488679"/>
                    <a:pt x="80883" y="4395479"/>
                    <a:pt x="34171" y="4285335"/>
                  </a:cubicBezTo>
                  <a:cubicBezTo>
                    <a:pt x="8692" y="4230262"/>
                    <a:pt x="-12541" y="4170952"/>
                    <a:pt x="8692" y="4107407"/>
                  </a:cubicBezTo>
                  <a:cubicBezTo>
                    <a:pt x="34171" y="4022679"/>
                    <a:pt x="114855" y="3925243"/>
                    <a:pt x="106362" y="3827807"/>
                  </a:cubicBezTo>
                  <a:cubicBezTo>
                    <a:pt x="93622" y="3730370"/>
                    <a:pt x="12938" y="3637171"/>
                    <a:pt x="17185" y="3535498"/>
                  </a:cubicBezTo>
                  <a:cubicBezTo>
                    <a:pt x="21431" y="3467716"/>
                    <a:pt x="42664" y="3408407"/>
                    <a:pt x="76636" y="3344862"/>
                  </a:cubicBezTo>
                  <a:cubicBezTo>
                    <a:pt x="76636" y="3340625"/>
                    <a:pt x="80883" y="3336389"/>
                    <a:pt x="85129" y="3336389"/>
                  </a:cubicBezTo>
                  <a:cubicBezTo>
                    <a:pt x="140334" y="3141516"/>
                    <a:pt x="-12541" y="3005953"/>
                    <a:pt x="8692" y="2815316"/>
                  </a:cubicBezTo>
                  <a:cubicBezTo>
                    <a:pt x="17185" y="2734825"/>
                    <a:pt x="59650" y="2671280"/>
                    <a:pt x="76636" y="2590789"/>
                  </a:cubicBezTo>
                  <a:cubicBezTo>
                    <a:pt x="106362" y="2472171"/>
                    <a:pt x="80883" y="2378971"/>
                    <a:pt x="34171" y="2268826"/>
                  </a:cubicBezTo>
                  <a:cubicBezTo>
                    <a:pt x="8692" y="2213753"/>
                    <a:pt x="-12541" y="2150208"/>
                    <a:pt x="8692" y="2090898"/>
                  </a:cubicBezTo>
                  <a:cubicBezTo>
                    <a:pt x="34171" y="2001935"/>
                    <a:pt x="114855" y="1908735"/>
                    <a:pt x="106362" y="1811299"/>
                  </a:cubicBezTo>
                  <a:cubicBezTo>
                    <a:pt x="93622" y="1709626"/>
                    <a:pt x="12938" y="1620662"/>
                    <a:pt x="17185" y="1518990"/>
                  </a:cubicBezTo>
                  <a:cubicBezTo>
                    <a:pt x="21431" y="1459681"/>
                    <a:pt x="38418" y="1408844"/>
                    <a:pt x="63897" y="1353771"/>
                  </a:cubicBezTo>
                  <a:cubicBezTo>
                    <a:pt x="63897" y="1349535"/>
                    <a:pt x="63897" y="1345299"/>
                    <a:pt x="68143" y="1341062"/>
                  </a:cubicBezTo>
                  <a:cubicBezTo>
                    <a:pt x="165813" y="1120772"/>
                    <a:pt x="-16787" y="980972"/>
                    <a:pt x="8692" y="773390"/>
                  </a:cubicBezTo>
                  <a:cubicBezTo>
                    <a:pt x="17185" y="697135"/>
                    <a:pt x="59650" y="629354"/>
                    <a:pt x="76636" y="553099"/>
                  </a:cubicBezTo>
                  <a:cubicBezTo>
                    <a:pt x="106362" y="430245"/>
                    <a:pt x="80883" y="341281"/>
                    <a:pt x="34171" y="226899"/>
                  </a:cubicBezTo>
                  <a:cubicBezTo>
                    <a:pt x="8692" y="171827"/>
                    <a:pt x="-12541" y="112517"/>
                    <a:pt x="8692" y="53208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50800" dist="38100" dir="10800000" algn="tr" rotWithShape="0">
                <a:prstClr val="black">
                  <a:alpha val="2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dirty="0">
                <a:solidFill>
                  <a:schemeClr val="accent6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6" name="Freeform 5"/>
            <p:cNvSpPr>
              <a:spLocks noEditPoints="1"/>
            </p:cNvSpPr>
            <p:nvPr/>
          </p:nvSpPr>
          <p:spPr bwMode="auto">
            <a:xfrm>
              <a:off x="8432220" y="332656"/>
              <a:ext cx="547184" cy="470987"/>
            </a:xfrm>
            <a:custGeom>
              <a:avLst/>
              <a:gdLst>
                <a:gd name="T0" fmla="*/ 67 w 369"/>
                <a:gd name="T1" fmla="*/ 28 h 317"/>
                <a:gd name="T2" fmla="*/ 67 w 369"/>
                <a:gd name="T3" fmla="*/ 29 h 317"/>
                <a:gd name="T4" fmla="*/ 67 w 369"/>
                <a:gd name="T5" fmla="*/ 34 h 317"/>
                <a:gd name="T6" fmla="*/ 42 w 369"/>
                <a:gd name="T7" fmla="*/ 189 h 317"/>
                <a:gd name="T8" fmla="*/ 93 w 369"/>
                <a:gd name="T9" fmla="*/ 189 h 317"/>
                <a:gd name="T10" fmla="*/ 68 w 369"/>
                <a:gd name="T11" fmla="*/ 34 h 317"/>
                <a:gd name="T12" fmla="*/ 68 w 369"/>
                <a:gd name="T13" fmla="*/ 29 h 317"/>
                <a:gd name="T14" fmla="*/ 67 w 369"/>
                <a:gd name="T15" fmla="*/ 28 h 317"/>
                <a:gd name="T16" fmla="*/ 302 w 369"/>
                <a:gd name="T17" fmla="*/ 32 h 317"/>
                <a:gd name="T18" fmla="*/ 287 w 369"/>
                <a:gd name="T19" fmla="*/ 124 h 317"/>
                <a:gd name="T20" fmla="*/ 316 w 369"/>
                <a:gd name="T21" fmla="*/ 124 h 317"/>
                <a:gd name="T22" fmla="*/ 302 w 369"/>
                <a:gd name="T23" fmla="*/ 32 h 317"/>
                <a:gd name="T24" fmla="*/ 369 w 369"/>
                <a:gd name="T25" fmla="*/ 306 h 317"/>
                <a:gd name="T26" fmla="*/ 345 w 369"/>
                <a:gd name="T27" fmla="*/ 306 h 317"/>
                <a:gd name="T28" fmla="*/ 320 w 369"/>
                <a:gd name="T29" fmla="*/ 147 h 317"/>
                <a:gd name="T30" fmla="*/ 283 w 369"/>
                <a:gd name="T31" fmla="*/ 147 h 317"/>
                <a:gd name="T32" fmla="*/ 268 w 369"/>
                <a:gd name="T33" fmla="*/ 242 h 317"/>
                <a:gd name="T34" fmla="*/ 266 w 369"/>
                <a:gd name="T35" fmla="*/ 251 h 317"/>
                <a:gd name="T36" fmla="*/ 185 w 369"/>
                <a:gd name="T37" fmla="*/ 317 h 317"/>
                <a:gd name="T38" fmla="*/ 100 w 369"/>
                <a:gd name="T39" fmla="*/ 238 h 317"/>
                <a:gd name="T40" fmla="*/ 96 w 369"/>
                <a:gd name="T41" fmla="*/ 212 h 317"/>
                <a:gd name="T42" fmla="*/ 39 w 369"/>
                <a:gd name="T43" fmla="*/ 212 h 317"/>
                <a:gd name="T44" fmla="*/ 24 w 369"/>
                <a:gd name="T45" fmla="*/ 306 h 317"/>
                <a:gd name="T46" fmla="*/ 0 w 369"/>
                <a:gd name="T47" fmla="*/ 306 h 317"/>
                <a:gd name="T48" fmla="*/ 49 w 369"/>
                <a:gd name="T49" fmla="*/ 3 h 317"/>
                <a:gd name="T50" fmla="*/ 86 w 369"/>
                <a:gd name="T51" fmla="*/ 3 h 317"/>
                <a:gd name="T52" fmla="*/ 123 w 369"/>
                <a:gd name="T53" fmla="*/ 233 h 317"/>
                <a:gd name="T54" fmla="*/ 185 w 369"/>
                <a:gd name="T55" fmla="*/ 294 h 317"/>
                <a:gd name="T56" fmla="*/ 245 w 369"/>
                <a:gd name="T57" fmla="*/ 241 h 317"/>
                <a:gd name="T58" fmla="*/ 199 w 369"/>
                <a:gd name="T59" fmla="*/ 153 h 317"/>
                <a:gd name="T60" fmla="*/ 136 w 369"/>
                <a:gd name="T61" fmla="*/ 96 h 317"/>
                <a:gd name="T62" fmla="*/ 127 w 369"/>
                <a:gd name="T63" fmla="*/ 58 h 317"/>
                <a:gd name="T64" fmla="*/ 185 w 369"/>
                <a:gd name="T65" fmla="*/ 0 h 317"/>
                <a:gd name="T66" fmla="*/ 242 w 369"/>
                <a:gd name="T67" fmla="*/ 57 h 317"/>
                <a:gd name="T68" fmla="*/ 219 w 369"/>
                <a:gd name="T69" fmla="*/ 59 h 317"/>
                <a:gd name="T70" fmla="*/ 185 w 369"/>
                <a:gd name="T71" fmla="*/ 23 h 317"/>
                <a:gd name="T72" fmla="*/ 149 w 369"/>
                <a:gd name="T73" fmla="*/ 59 h 317"/>
                <a:gd name="T74" fmla="*/ 156 w 369"/>
                <a:gd name="T75" fmla="*/ 84 h 317"/>
                <a:gd name="T76" fmla="*/ 207 w 369"/>
                <a:gd name="T77" fmla="*/ 131 h 317"/>
                <a:gd name="T78" fmla="*/ 255 w 369"/>
                <a:gd name="T79" fmla="*/ 177 h 317"/>
                <a:gd name="T80" fmla="*/ 283 w 369"/>
                <a:gd name="T81" fmla="*/ 3 h 317"/>
                <a:gd name="T82" fmla="*/ 320 w 369"/>
                <a:gd name="T83" fmla="*/ 3 h 317"/>
                <a:gd name="T84" fmla="*/ 369 w 369"/>
                <a:gd name="T85" fmla="*/ 306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69" h="317">
                  <a:moveTo>
                    <a:pt x="67" y="28"/>
                  </a:moveTo>
                  <a:cubicBezTo>
                    <a:pt x="67" y="29"/>
                    <a:pt x="67" y="29"/>
                    <a:pt x="67" y="29"/>
                  </a:cubicBezTo>
                  <a:cubicBezTo>
                    <a:pt x="67" y="31"/>
                    <a:pt x="67" y="33"/>
                    <a:pt x="67" y="34"/>
                  </a:cubicBezTo>
                  <a:cubicBezTo>
                    <a:pt x="42" y="189"/>
                    <a:pt x="42" y="189"/>
                    <a:pt x="42" y="189"/>
                  </a:cubicBezTo>
                  <a:cubicBezTo>
                    <a:pt x="93" y="189"/>
                    <a:pt x="93" y="189"/>
                    <a:pt x="93" y="189"/>
                  </a:cubicBezTo>
                  <a:cubicBezTo>
                    <a:pt x="68" y="34"/>
                    <a:pt x="68" y="34"/>
                    <a:pt x="68" y="34"/>
                  </a:cubicBezTo>
                  <a:cubicBezTo>
                    <a:pt x="68" y="33"/>
                    <a:pt x="68" y="31"/>
                    <a:pt x="68" y="29"/>
                  </a:cubicBezTo>
                  <a:lnTo>
                    <a:pt x="67" y="28"/>
                  </a:lnTo>
                  <a:close/>
                  <a:moveTo>
                    <a:pt x="302" y="32"/>
                  </a:moveTo>
                  <a:cubicBezTo>
                    <a:pt x="287" y="124"/>
                    <a:pt x="287" y="124"/>
                    <a:pt x="287" y="124"/>
                  </a:cubicBezTo>
                  <a:cubicBezTo>
                    <a:pt x="316" y="124"/>
                    <a:pt x="316" y="124"/>
                    <a:pt x="316" y="124"/>
                  </a:cubicBezTo>
                  <a:lnTo>
                    <a:pt x="302" y="32"/>
                  </a:lnTo>
                  <a:close/>
                  <a:moveTo>
                    <a:pt x="369" y="306"/>
                  </a:moveTo>
                  <a:cubicBezTo>
                    <a:pt x="345" y="306"/>
                    <a:pt x="345" y="306"/>
                    <a:pt x="345" y="306"/>
                  </a:cubicBezTo>
                  <a:cubicBezTo>
                    <a:pt x="320" y="147"/>
                    <a:pt x="320" y="147"/>
                    <a:pt x="320" y="147"/>
                  </a:cubicBezTo>
                  <a:cubicBezTo>
                    <a:pt x="283" y="147"/>
                    <a:pt x="283" y="147"/>
                    <a:pt x="283" y="147"/>
                  </a:cubicBezTo>
                  <a:cubicBezTo>
                    <a:pt x="268" y="242"/>
                    <a:pt x="268" y="242"/>
                    <a:pt x="268" y="242"/>
                  </a:cubicBezTo>
                  <a:cubicBezTo>
                    <a:pt x="268" y="245"/>
                    <a:pt x="267" y="248"/>
                    <a:pt x="266" y="251"/>
                  </a:cubicBezTo>
                  <a:cubicBezTo>
                    <a:pt x="259" y="291"/>
                    <a:pt x="225" y="317"/>
                    <a:pt x="185" y="317"/>
                  </a:cubicBezTo>
                  <a:cubicBezTo>
                    <a:pt x="138" y="317"/>
                    <a:pt x="108" y="285"/>
                    <a:pt x="100" y="238"/>
                  </a:cubicBezTo>
                  <a:cubicBezTo>
                    <a:pt x="96" y="212"/>
                    <a:pt x="96" y="212"/>
                    <a:pt x="96" y="212"/>
                  </a:cubicBezTo>
                  <a:cubicBezTo>
                    <a:pt x="39" y="212"/>
                    <a:pt x="39" y="212"/>
                    <a:pt x="39" y="212"/>
                  </a:cubicBezTo>
                  <a:cubicBezTo>
                    <a:pt x="24" y="306"/>
                    <a:pt x="24" y="306"/>
                    <a:pt x="24" y="306"/>
                  </a:cubicBezTo>
                  <a:cubicBezTo>
                    <a:pt x="0" y="306"/>
                    <a:pt x="0" y="306"/>
                    <a:pt x="0" y="306"/>
                  </a:cubicBezTo>
                  <a:cubicBezTo>
                    <a:pt x="49" y="3"/>
                    <a:pt x="49" y="3"/>
                    <a:pt x="49" y="3"/>
                  </a:cubicBezTo>
                  <a:cubicBezTo>
                    <a:pt x="86" y="3"/>
                    <a:pt x="86" y="3"/>
                    <a:pt x="86" y="3"/>
                  </a:cubicBezTo>
                  <a:cubicBezTo>
                    <a:pt x="123" y="233"/>
                    <a:pt x="123" y="233"/>
                    <a:pt x="123" y="233"/>
                  </a:cubicBezTo>
                  <a:cubicBezTo>
                    <a:pt x="130" y="274"/>
                    <a:pt x="151" y="294"/>
                    <a:pt x="185" y="294"/>
                  </a:cubicBezTo>
                  <a:cubicBezTo>
                    <a:pt x="219" y="294"/>
                    <a:pt x="240" y="272"/>
                    <a:pt x="245" y="241"/>
                  </a:cubicBezTo>
                  <a:cubicBezTo>
                    <a:pt x="250" y="212"/>
                    <a:pt x="237" y="180"/>
                    <a:pt x="199" y="153"/>
                  </a:cubicBezTo>
                  <a:cubicBezTo>
                    <a:pt x="163" y="128"/>
                    <a:pt x="145" y="110"/>
                    <a:pt x="136" y="96"/>
                  </a:cubicBezTo>
                  <a:cubicBezTo>
                    <a:pt x="128" y="82"/>
                    <a:pt x="127" y="67"/>
                    <a:pt x="127" y="58"/>
                  </a:cubicBezTo>
                  <a:cubicBezTo>
                    <a:pt x="127" y="26"/>
                    <a:pt x="153" y="0"/>
                    <a:pt x="185" y="0"/>
                  </a:cubicBezTo>
                  <a:cubicBezTo>
                    <a:pt x="217" y="0"/>
                    <a:pt x="241" y="26"/>
                    <a:pt x="242" y="57"/>
                  </a:cubicBezTo>
                  <a:cubicBezTo>
                    <a:pt x="219" y="59"/>
                    <a:pt x="219" y="59"/>
                    <a:pt x="219" y="59"/>
                  </a:cubicBezTo>
                  <a:cubicBezTo>
                    <a:pt x="218" y="38"/>
                    <a:pt x="203" y="24"/>
                    <a:pt x="185" y="23"/>
                  </a:cubicBezTo>
                  <a:cubicBezTo>
                    <a:pt x="164" y="23"/>
                    <a:pt x="149" y="38"/>
                    <a:pt x="149" y="59"/>
                  </a:cubicBezTo>
                  <a:cubicBezTo>
                    <a:pt x="149" y="63"/>
                    <a:pt x="149" y="72"/>
                    <a:pt x="156" y="84"/>
                  </a:cubicBezTo>
                  <a:cubicBezTo>
                    <a:pt x="163" y="96"/>
                    <a:pt x="177" y="112"/>
                    <a:pt x="207" y="131"/>
                  </a:cubicBezTo>
                  <a:cubicBezTo>
                    <a:pt x="230" y="147"/>
                    <a:pt x="246" y="161"/>
                    <a:pt x="255" y="177"/>
                  </a:cubicBezTo>
                  <a:cubicBezTo>
                    <a:pt x="283" y="3"/>
                    <a:pt x="283" y="3"/>
                    <a:pt x="283" y="3"/>
                  </a:cubicBezTo>
                  <a:cubicBezTo>
                    <a:pt x="320" y="3"/>
                    <a:pt x="320" y="3"/>
                    <a:pt x="320" y="3"/>
                  </a:cubicBezTo>
                  <a:lnTo>
                    <a:pt x="369" y="30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 dirty="0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395536" y="6436740"/>
            <a:ext cx="1404156" cy="27699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PT" sz="1200" i="1" dirty="0" smtClean="0"/>
              <a:t>Expoente</a:t>
            </a:r>
            <a:r>
              <a:rPr lang="pt-PT" sz="1200" i="1" baseline="30000" dirty="0" smtClean="0"/>
              <a:t>11</a:t>
            </a:r>
            <a:endParaRPr lang="pt-PT" sz="1200" i="1" baseline="30000" dirty="0"/>
          </a:p>
        </p:txBody>
      </p:sp>
      <p:pic>
        <p:nvPicPr>
          <p:cNvPr id="8" name="Img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9332" y="405726"/>
            <a:ext cx="4912946" cy="6046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ight Arrow 8">
            <a:hlinkClick r:id="rId3" action="ppaction://hlinksldjump"/>
          </p:cNvPr>
          <p:cNvSpPr/>
          <p:nvPr/>
        </p:nvSpPr>
        <p:spPr>
          <a:xfrm>
            <a:off x="1259632" y="5685545"/>
            <a:ext cx="720080" cy="432048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0" name="Right Arrow 9">
            <a:hlinkClick r:id="rId4" action="ppaction://hlinksldjump"/>
          </p:cNvPr>
          <p:cNvSpPr/>
          <p:nvPr/>
        </p:nvSpPr>
        <p:spPr>
          <a:xfrm rot="10800000">
            <a:off x="395536" y="5685545"/>
            <a:ext cx="720080" cy="432048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6948264" y="5744577"/>
            <a:ext cx="1155151" cy="43370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/>
              <a:t>voltar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487709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</TotalTime>
  <Words>251</Words>
  <Application>Microsoft Office PowerPoint</Application>
  <PresentationFormat>On-screen Show (4:3)</PresentationFormat>
  <Paragraphs>53</Paragraphs>
  <Slides>12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LeYa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Pedro de Jesus Félix da Silva Rocha</dc:creator>
  <cp:lastModifiedBy>Pedro de Jesus Félix da Silva Rocha</cp:lastModifiedBy>
  <cp:revision>26</cp:revision>
  <dcterms:created xsi:type="dcterms:W3CDTF">2017-01-31T13:07:53Z</dcterms:created>
  <dcterms:modified xsi:type="dcterms:W3CDTF">2017-02-08T12:16:45Z</dcterms:modified>
</cp:coreProperties>
</file>